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35.jpg" ContentType="image/jpeg"/>
  <Override PartName="/ppt/media/image36.jpg" ContentType="image/jpeg"/>
  <Override PartName="/ppt/media/image37.jpg" ContentType="image/jpeg"/>
  <Override PartName="/ppt/media/image38.jpg" ContentType="image/jpeg"/>
  <Override PartName="/ppt/media/image39.jp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8"/>
  </p:notesMasterIdLst>
  <p:handoutMasterIdLst>
    <p:handoutMasterId r:id="rId29"/>
  </p:handoutMasterIdLst>
  <p:sldIdLst>
    <p:sldId id="411" r:id="rId2"/>
    <p:sldId id="547" r:id="rId3"/>
    <p:sldId id="259" r:id="rId4"/>
    <p:sldId id="572" r:id="rId5"/>
    <p:sldId id="548" r:id="rId6"/>
    <p:sldId id="262" r:id="rId7"/>
    <p:sldId id="550" r:id="rId8"/>
    <p:sldId id="264" r:id="rId9"/>
    <p:sldId id="553" r:id="rId10"/>
    <p:sldId id="266" r:id="rId11"/>
    <p:sldId id="570" r:id="rId12"/>
    <p:sldId id="571" r:id="rId13"/>
    <p:sldId id="561" r:id="rId14"/>
    <p:sldId id="564" r:id="rId15"/>
    <p:sldId id="558" r:id="rId16"/>
    <p:sldId id="573" r:id="rId17"/>
    <p:sldId id="576" r:id="rId18"/>
    <p:sldId id="615" r:id="rId19"/>
    <p:sldId id="616" r:id="rId20"/>
    <p:sldId id="617" r:id="rId21"/>
    <p:sldId id="618" r:id="rId22"/>
    <p:sldId id="619" r:id="rId23"/>
    <p:sldId id="622" r:id="rId24"/>
    <p:sldId id="621" r:id="rId25"/>
    <p:sldId id="310" r:id="rId26"/>
    <p:sldId id="412"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5225BA-CF51-42A3-A4E6-DD2464842F69}">
          <p14:sldIdLst>
            <p14:sldId id="411"/>
            <p14:sldId id="547"/>
            <p14:sldId id="259"/>
            <p14:sldId id="572"/>
            <p14:sldId id="548"/>
            <p14:sldId id="262"/>
            <p14:sldId id="550"/>
            <p14:sldId id="264"/>
            <p14:sldId id="553"/>
            <p14:sldId id="266"/>
            <p14:sldId id="570"/>
            <p14:sldId id="571"/>
            <p14:sldId id="561"/>
            <p14:sldId id="564"/>
            <p14:sldId id="558"/>
            <p14:sldId id="573"/>
            <p14:sldId id="576"/>
            <p14:sldId id="615"/>
            <p14:sldId id="616"/>
            <p14:sldId id="617"/>
            <p14:sldId id="618"/>
            <p14:sldId id="619"/>
            <p14:sldId id="622"/>
            <p14:sldId id="621"/>
            <p14:sldId id="310"/>
            <p14:sldId id="41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1901" autoAdjust="0"/>
  </p:normalViewPr>
  <p:slideViewPr>
    <p:cSldViewPr snapToGrid="0">
      <p:cViewPr varScale="1">
        <p:scale>
          <a:sx n="110" d="100"/>
          <a:sy n="110" d="100"/>
        </p:scale>
        <p:origin x="606"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2E2A8B-262B-4C5C-A982-4E125B50CA89}"/>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DE86E1C-5C8D-49E3-BE95-F7737AD6C872}"/>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endParaRPr lang="en-IN"/>
          </a:p>
        </p:txBody>
      </p:sp>
      <p:sp>
        <p:nvSpPr>
          <p:cNvPr id="4" name="Footer Placeholder 3">
            <a:extLst>
              <a:ext uri="{FF2B5EF4-FFF2-40B4-BE49-F238E27FC236}">
                <a16:creationId xmlns:a16="http://schemas.microsoft.com/office/drawing/2014/main" id="{DE913FD4-0D8E-4A7C-BDB6-0AE247360F13}"/>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07CB790E-4303-41DB-B3B7-CDC9E51D1562}"/>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BA76A11-0023-4D4D-9C3B-F6BF57DA2F39}" type="slidenum">
              <a:rPr lang="en-IN" smtClean="0"/>
              <a:t>‹#›</a:t>
            </a:fld>
            <a:endParaRPr lang="en-IN"/>
          </a:p>
        </p:txBody>
      </p:sp>
    </p:spTree>
    <p:extLst>
      <p:ext uri="{BB962C8B-B14F-4D97-AF65-F5344CB8AC3E}">
        <p14:creationId xmlns:p14="http://schemas.microsoft.com/office/powerpoint/2010/main" val="382046348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endParaRPr lang="en-IN"/>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4E80DF6-6095-4807-9187-AE09EF2FFF21}" type="slidenum">
              <a:rPr lang="en-IN" smtClean="0"/>
              <a:t>‹#›</a:t>
            </a:fld>
            <a:endParaRPr lang="en-IN"/>
          </a:p>
        </p:txBody>
      </p:sp>
    </p:spTree>
    <p:extLst>
      <p:ext uri="{BB962C8B-B14F-4D97-AF65-F5344CB8AC3E}">
        <p14:creationId xmlns:p14="http://schemas.microsoft.com/office/powerpoint/2010/main" val="3089775236"/>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Date Placeholder 3"/>
          <p:cNvSpPr>
            <a:spLocks noGrp="1"/>
          </p:cNvSpPr>
          <p:nvPr>
            <p:ph type="dt" idx="10"/>
          </p:nvPr>
        </p:nvSpPr>
        <p:spPr/>
        <p:txBody>
          <a:bodyPr/>
          <a:lstStyle/>
          <a:p>
            <a:endParaRPr lang="en-IN"/>
          </a:p>
        </p:txBody>
      </p:sp>
    </p:spTree>
    <p:extLst>
      <p:ext uri="{BB962C8B-B14F-4D97-AF65-F5344CB8AC3E}">
        <p14:creationId xmlns:p14="http://schemas.microsoft.com/office/powerpoint/2010/main" val="773114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7: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Date Placeholder 3"/>
          <p:cNvSpPr>
            <a:spLocks noGrp="1"/>
          </p:cNvSpPr>
          <p:nvPr>
            <p:ph type="dt" idx="1"/>
          </p:nvPr>
        </p:nvSpPr>
        <p:spPr/>
        <p:txBody>
          <a:bodyPr/>
          <a:lstStyle/>
          <a:p>
            <a:endParaRPr lang="en-IN"/>
          </a:p>
        </p:txBody>
      </p:sp>
    </p:spTree>
    <p:extLst>
      <p:ext uri="{BB962C8B-B14F-4D97-AF65-F5344CB8AC3E}">
        <p14:creationId xmlns:p14="http://schemas.microsoft.com/office/powerpoint/2010/main" val="2613997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39AF9-161E-52AA-FD8F-A007DE11ED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19B7E-DF91-0481-5DD4-823E57B94452}"/>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E672A27D-9E3E-DB46-9361-A87960DE046C}"/>
              </a:ext>
            </a:extLst>
          </p:cNvPr>
          <p:cNvSpPr>
            <a:spLocks noGrp="1"/>
          </p:cNvSpPr>
          <p:nvPr>
            <p:ph type="body" idx="1"/>
          </p:nvPr>
        </p:nvSpPr>
        <p:spPr/>
        <p:txBody>
          <a:bodyPr/>
          <a:lstStyle/>
          <a:p>
            <a:endParaRPr lang="en-IN" dirty="0"/>
          </a:p>
        </p:txBody>
      </p:sp>
      <p:sp>
        <p:nvSpPr>
          <p:cNvPr id="4" name="Date Placeholder 3">
            <a:extLst>
              <a:ext uri="{FF2B5EF4-FFF2-40B4-BE49-F238E27FC236}">
                <a16:creationId xmlns:a16="http://schemas.microsoft.com/office/drawing/2014/main" id="{1F12AFD2-713E-8F93-D34D-9E0B5223932B}"/>
              </a:ext>
            </a:extLst>
          </p:cNvPr>
          <p:cNvSpPr>
            <a:spLocks noGrp="1"/>
          </p:cNvSpPr>
          <p:nvPr>
            <p:ph type="dt" idx="1"/>
          </p:nvPr>
        </p:nvSpPr>
        <p:spPr/>
        <p:txBody>
          <a:bodyPr/>
          <a:lstStyle/>
          <a:p>
            <a:endParaRPr lang="en-IN"/>
          </a:p>
        </p:txBody>
      </p:sp>
    </p:spTree>
    <p:extLst>
      <p:ext uri="{BB962C8B-B14F-4D97-AF65-F5344CB8AC3E}">
        <p14:creationId xmlns:p14="http://schemas.microsoft.com/office/powerpoint/2010/main" val="254925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E9021-96C2-CDC3-DCA9-01A832319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03D4F-2678-C042-F537-908899DF763D}"/>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43FE6A29-08D4-7F10-7737-724F63A148B5}"/>
              </a:ext>
            </a:extLst>
          </p:cNvPr>
          <p:cNvSpPr>
            <a:spLocks noGrp="1"/>
          </p:cNvSpPr>
          <p:nvPr>
            <p:ph type="body" idx="1"/>
          </p:nvPr>
        </p:nvSpPr>
        <p:spPr/>
        <p:txBody>
          <a:bodyPr/>
          <a:lstStyle/>
          <a:p>
            <a:endParaRPr lang="en-IN" dirty="0"/>
          </a:p>
        </p:txBody>
      </p:sp>
      <p:sp>
        <p:nvSpPr>
          <p:cNvPr id="4" name="Date Placeholder 3">
            <a:extLst>
              <a:ext uri="{FF2B5EF4-FFF2-40B4-BE49-F238E27FC236}">
                <a16:creationId xmlns:a16="http://schemas.microsoft.com/office/drawing/2014/main" id="{5882B359-DBEF-EED2-CE81-44B8F547AE7E}"/>
              </a:ext>
            </a:extLst>
          </p:cNvPr>
          <p:cNvSpPr>
            <a:spLocks noGrp="1"/>
          </p:cNvSpPr>
          <p:nvPr>
            <p:ph type="dt" idx="1"/>
          </p:nvPr>
        </p:nvSpPr>
        <p:spPr/>
        <p:txBody>
          <a:bodyPr/>
          <a:lstStyle/>
          <a:p>
            <a:endParaRPr lang="en-IN"/>
          </a:p>
        </p:txBody>
      </p:sp>
    </p:spTree>
    <p:extLst>
      <p:ext uri="{BB962C8B-B14F-4D97-AF65-F5344CB8AC3E}">
        <p14:creationId xmlns:p14="http://schemas.microsoft.com/office/powerpoint/2010/main" val="1543526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1CE0-7CD7-3C8C-606A-2E849094B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D604B-D9E9-5E3A-6A6E-D993A9CA194C}"/>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12F781E2-A742-FAE1-FBF3-AFBB4DCB620E}"/>
              </a:ext>
            </a:extLst>
          </p:cNvPr>
          <p:cNvSpPr>
            <a:spLocks noGrp="1"/>
          </p:cNvSpPr>
          <p:nvPr>
            <p:ph type="body" idx="1"/>
          </p:nvPr>
        </p:nvSpPr>
        <p:spPr/>
        <p:txBody>
          <a:bodyPr/>
          <a:lstStyle/>
          <a:p>
            <a:endParaRPr lang="en-IN" dirty="0"/>
          </a:p>
        </p:txBody>
      </p:sp>
      <p:sp>
        <p:nvSpPr>
          <p:cNvPr id="4" name="Date Placeholder 3">
            <a:extLst>
              <a:ext uri="{FF2B5EF4-FFF2-40B4-BE49-F238E27FC236}">
                <a16:creationId xmlns:a16="http://schemas.microsoft.com/office/drawing/2014/main" id="{BA0D96AE-D661-73F1-3AE8-F41A507B034E}"/>
              </a:ext>
            </a:extLst>
          </p:cNvPr>
          <p:cNvSpPr>
            <a:spLocks noGrp="1"/>
          </p:cNvSpPr>
          <p:nvPr>
            <p:ph type="dt" idx="1"/>
          </p:nvPr>
        </p:nvSpPr>
        <p:spPr/>
        <p:txBody>
          <a:bodyPr/>
          <a:lstStyle/>
          <a:p>
            <a:endParaRPr lang="en-IN"/>
          </a:p>
        </p:txBody>
      </p:sp>
    </p:spTree>
    <p:extLst>
      <p:ext uri="{BB962C8B-B14F-4D97-AF65-F5344CB8AC3E}">
        <p14:creationId xmlns:p14="http://schemas.microsoft.com/office/powerpoint/2010/main" val="3118043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3: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55: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7" name="Google Shape;587;p5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censusindia.gov.in/"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hyperlink" Target="https://x.com/censusindia2027/" TargetMode="External"/><Relationship Id="rId13" Type="http://schemas.openxmlformats.org/officeDocument/2006/relationships/image" Target="../media/image7.png"/><Relationship Id="rId3" Type="http://schemas.openxmlformats.org/officeDocument/2006/relationships/hyperlink" Target="https://www.youtube.com/channel/UCq330bAiDRvsm3T3DaVinVw" TargetMode="External"/><Relationship Id="rId7" Type="http://schemas.openxmlformats.org/officeDocument/2006/relationships/image" Target="../media/image4.png"/><Relationship Id="rId12" Type="http://schemas.openxmlformats.org/officeDocument/2006/relationships/image" Target="../media/image1.png"/><Relationship Id="rId2" Type="http://schemas.openxmlformats.org/officeDocument/2006/relationships/hyperlink" Target="http://www.censusindia.gov.in/" TargetMode="External"/><Relationship Id="rId1" Type="http://schemas.openxmlformats.org/officeDocument/2006/relationships/slideMaster" Target="../slideMasters/slideMaster1.xml"/><Relationship Id="rId6" Type="http://schemas.openxmlformats.org/officeDocument/2006/relationships/hyperlink" Target="https://www.facebook.com/CensusIndia2027/" TargetMode="External"/><Relationship Id="rId11" Type="http://schemas.openxmlformats.org/officeDocument/2006/relationships/image" Target="../media/image6.png"/><Relationship Id="rId5" Type="http://schemas.microsoft.com/office/2007/relationships/hdphoto" Target="../media/hdphoto1.wdp"/><Relationship Id="rId10" Type="http://schemas.openxmlformats.org/officeDocument/2006/relationships/hyperlink" Target="https://www.instagram.com/censusindia2027/" TargetMode="External"/><Relationship Id="rId4" Type="http://schemas.openxmlformats.org/officeDocument/2006/relationships/image" Target="../media/image3.png"/><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139C561-0FA8-4F7D-92F7-56903A8914A6}"/>
              </a:ext>
            </a:extLst>
          </p:cNvPr>
          <p:cNvSpPr txBox="1"/>
          <p:nvPr userDrawn="1"/>
        </p:nvSpPr>
        <p:spPr>
          <a:xfrm>
            <a:off x="11688243" y="6431625"/>
            <a:ext cx="600223" cy="357470"/>
          </a:xfrm>
          <a:prstGeom prst="rect">
            <a:avLst/>
          </a:prstGeom>
          <a:noFill/>
        </p:spPr>
        <p:txBody>
          <a:bodyPr wrap="square" rtlCol="0">
            <a:spAutoFit/>
          </a:bodyPr>
          <a:lstStyle/>
          <a:p>
            <a:fld id="{7260942E-4B37-49A1-9D0E-B1915E433889}" type="slidenum">
              <a:rPr lang="en-IN" sz="1723" b="1" smtClean="0">
                <a:solidFill>
                  <a:schemeClr val="bg1"/>
                </a:solidFill>
              </a:rPr>
              <a:t>‹#›</a:t>
            </a:fld>
            <a:endParaRPr lang="en-IN" sz="1723" b="1" dirty="0">
              <a:solidFill>
                <a:schemeClr val="bg1"/>
              </a:solidFill>
            </a:endParaRPr>
          </a:p>
        </p:txBody>
      </p:sp>
      <p:sp>
        <p:nvSpPr>
          <p:cNvPr id="3" name="Title 1">
            <a:extLst>
              <a:ext uri="{FF2B5EF4-FFF2-40B4-BE49-F238E27FC236}">
                <a16:creationId xmlns:a16="http://schemas.microsoft.com/office/drawing/2014/main" id="{E3F29841-18DF-4AB3-AE15-8F0F60620BD1}"/>
              </a:ext>
            </a:extLst>
          </p:cNvPr>
          <p:cNvSpPr>
            <a:spLocks noGrp="1"/>
          </p:cNvSpPr>
          <p:nvPr>
            <p:ph type="ctrTitle" hasCustomPrompt="1"/>
          </p:nvPr>
        </p:nvSpPr>
        <p:spPr>
          <a:xfrm>
            <a:off x="1396094" y="3055076"/>
            <a:ext cx="9514113" cy="940932"/>
          </a:xfrm>
          <a:prstGeom prst="rect">
            <a:avLst/>
          </a:prstGeom>
          <a:ln>
            <a:solidFill>
              <a:schemeClr val="bg1"/>
            </a:solidFill>
          </a:ln>
        </p:spPr>
        <p:txBody>
          <a:bodyPr anchor="b"/>
          <a:lstStyle>
            <a:lvl1pPr algn="ctr">
              <a:defRPr sz="4400" b="1">
                <a:latin typeface="Arial" panose="020B0604020202020204" pitchFamily="34" charset="0"/>
                <a:cs typeface="Arial" panose="020B0604020202020204" pitchFamily="34" charset="0"/>
              </a:defRPr>
            </a:lvl1pPr>
          </a:lstStyle>
          <a:p>
            <a:r>
              <a:rPr lang="en-US" dirty="0"/>
              <a:t>Click to add Master title</a:t>
            </a:r>
            <a:endParaRPr lang="en-IN" dirty="0"/>
          </a:p>
        </p:txBody>
      </p:sp>
      <p:sp>
        <p:nvSpPr>
          <p:cNvPr id="4" name="Subtitle 2">
            <a:extLst>
              <a:ext uri="{FF2B5EF4-FFF2-40B4-BE49-F238E27FC236}">
                <a16:creationId xmlns:a16="http://schemas.microsoft.com/office/drawing/2014/main" id="{514B2047-EA11-47B5-B22D-4D32C69F2AD8}"/>
              </a:ext>
            </a:extLst>
          </p:cNvPr>
          <p:cNvSpPr>
            <a:spLocks noGrp="1"/>
          </p:cNvSpPr>
          <p:nvPr>
            <p:ph type="subTitle" idx="1" hasCustomPrompt="1"/>
          </p:nvPr>
        </p:nvSpPr>
        <p:spPr>
          <a:xfrm>
            <a:off x="2438400" y="5403465"/>
            <a:ext cx="7429500" cy="734830"/>
          </a:xfrm>
          <a:prstGeom prst="rect">
            <a:avLst/>
          </a:prstGeom>
          <a:solidFill>
            <a:schemeClr val="bg1"/>
          </a:solidFill>
          <a:ln>
            <a:solidFill>
              <a:schemeClr val="bg1"/>
            </a:solidFill>
          </a:ln>
        </p:spPr>
        <p:txBody>
          <a:bodyPr/>
          <a:lstStyle>
            <a:lvl1pPr marL="0" indent="0" algn="ctr">
              <a:buNone/>
              <a:defRPr sz="32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Master subtitle</a:t>
            </a:r>
            <a:endParaRPr lang="en-IN" dirty="0"/>
          </a:p>
        </p:txBody>
      </p:sp>
      <p:cxnSp>
        <p:nvCxnSpPr>
          <p:cNvPr id="2" name="Straight Connector 1">
            <a:extLst>
              <a:ext uri="{FF2B5EF4-FFF2-40B4-BE49-F238E27FC236}">
                <a16:creationId xmlns:a16="http://schemas.microsoft.com/office/drawing/2014/main" id="{BEBC05A0-E4FE-224D-4600-043EBA9BB4F5}"/>
              </a:ext>
            </a:extLst>
          </p:cNvPr>
          <p:cNvCxnSpPr>
            <a:cxnSpLocks/>
          </p:cNvCxnSpPr>
          <p:nvPr userDrawn="1"/>
        </p:nvCxnSpPr>
        <p:spPr>
          <a:xfrm>
            <a:off x="0" y="4304145"/>
            <a:ext cx="12192000"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pic>
        <p:nvPicPr>
          <p:cNvPr id="8" name="Picture 7" descr="A blue circle with white text and a house with people in it&#10;&#10;AI-generated content may be incorrect.">
            <a:extLst>
              <a:ext uri="{FF2B5EF4-FFF2-40B4-BE49-F238E27FC236}">
                <a16:creationId xmlns:a16="http://schemas.microsoft.com/office/drawing/2014/main" id="{3E708B7B-1567-FDEF-767B-34EA3C2300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0493" y="0"/>
            <a:ext cx="3508746" cy="2481385"/>
          </a:xfrm>
          <a:prstGeom prst="rect">
            <a:avLst/>
          </a:prstGeom>
        </p:spPr>
      </p:pic>
    </p:spTree>
    <p:extLst>
      <p:ext uri="{BB962C8B-B14F-4D97-AF65-F5344CB8AC3E}">
        <p14:creationId xmlns:p14="http://schemas.microsoft.com/office/powerpoint/2010/main" val="1281254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 y="16505"/>
            <a:ext cx="11095261" cy="726446"/>
          </a:xfrm>
          <a:prstGeom prst="rect">
            <a:avLst/>
          </a:prstGeom>
        </p:spPr>
        <p:txBody>
          <a:bodyPr/>
          <a:lstStyle>
            <a:lvl1pPr>
              <a:defRPr sz="4800" b="1">
                <a:latin typeface="+mn-lt"/>
              </a:defRPr>
            </a:lvl1pPr>
          </a:lstStyle>
          <a:p>
            <a:r>
              <a:rPr lang="en-US" dirty="0"/>
              <a:t>Click to add Text</a:t>
            </a:r>
            <a:endParaRPr lang="en-IN" dirty="0"/>
          </a:p>
        </p:txBody>
      </p:sp>
      <p:sp>
        <p:nvSpPr>
          <p:cNvPr id="8" name="TextBox 7">
            <a:extLst>
              <a:ext uri="{FF2B5EF4-FFF2-40B4-BE49-F238E27FC236}">
                <a16:creationId xmlns:a16="http://schemas.microsoft.com/office/drawing/2014/main" id="{3139C561-0FA8-4F7D-92F7-56903A8914A6}"/>
              </a:ext>
            </a:extLst>
          </p:cNvPr>
          <p:cNvSpPr txBox="1"/>
          <p:nvPr userDrawn="1"/>
        </p:nvSpPr>
        <p:spPr>
          <a:xfrm>
            <a:off x="11751129" y="6554939"/>
            <a:ext cx="440871" cy="276999"/>
          </a:xfrm>
          <a:prstGeom prst="rect">
            <a:avLst/>
          </a:prstGeom>
          <a:noFill/>
        </p:spPr>
        <p:txBody>
          <a:bodyPr wrap="square" rtlCol="0">
            <a:spAutoFit/>
          </a:bodyPr>
          <a:lstStyle/>
          <a:p>
            <a:fld id="{7260942E-4B37-49A1-9D0E-B1915E433889}" type="slidenum">
              <a:rPr lang="en-IN" sz="1200" b="1" smtClean="0">
                <a:solidFill>
                  <a:schemeClr val="tx1"/>
                </a:solidFill>
              </a:rPr>
              <a:t>‹#›</a:t>
            </a:fld>
            <a:endParaRPr lang="en-IN" sz="1200" b="1" dirty="0">
              <a:solidFill>
                <a:schemeClr val="tx1"/>
              </a:solidFill>
            </a:endParaRPr>
          </a:p>
        </p:txBody>
      </p:sp>
      <p:sp>
        <p:nvSpPr>
          <p:cNvPr id="10" name="Content Placeholder 9"/>
          <p:cNvSpPr>
            <a:spLocks noGrp="1"/>
          </p:cNvSpPr>
          <p:nvPr>
            <p:ph sz="quarter" idx="10"/>
          </p:nvPr>
        </p:nvSpPr>
        <p:spPr>
          <a:xfrm>
            <a:off x="65088" y="1028700"/>
            <a:ext cx="11903755" cy="5526239"/>
          </a:xfrm>
          <a:prstGeom prst="rect">
            <a:avLst/>
          </a:prstGeom>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4" name="Picture 3" descr="A blue circle with white text and a house with people in it&#10;&#10;AI-generated content may be incorrect.">
            <a:extLst>
              <a:ext uri="{FF2B5EF4-FFF2-40B4-BE49-F238E27FC236}">
                <a16:creationId xmlns:a16="http://schemas.microsoft.com/office/drawing/2014/main" id="{FDB2784E-7F4A-362E-B81B-B55E09BA70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5263" y="36000"/>
            <a:ext cx="1262004" cy="892489"/>
          </a:xfrm>
          <a:prstGeom prst="rect">
            <a:avLst/>
          </a:prstGeom>
        </p:spPr>
      </p:pic>
      <p:sp>
        <p:nvSpPr>
          <p:cNvPr id="3" name="Rectangle 2">
            <a:extLst>
              <a:ext uri="{FF2B5EF4-FFF2-40B4-BE49-F238E27FC236}">
                <a16:creationId xmlns:a16="http://schemas.microsoft.com/office/drawing/2014/main" id="{1A797265-4690-C0F2-A333-547B1ECE2EC1}"/>
              </a:ext>
            </a:extLst>
          </p:cNvPr>
          <p:cNvSpPr/>
          <p:nvPr userDrawn="1"/>
        </p:nvSpPr>
        <p:spPr>
          <a:xfrm>
            <a:off x="0" y="842516"/>
            <a:ext cx="12191999" cy="21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sz="2215"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468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hankYou">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514B2047-EA11-47B5-B22D-4D32C69F2AD8}"/>
              </a:ext>
            </a:extLst>
          </p:cNvPr>
          <p:cNvSpPr>
            <a:spLocks noGrp="1"/>
          </p:cNvSpPr>
          <p:nvPr>
            <p:ph type="subTitle" idx="1"/>
          </p:nvPr>
        </p:nvSpPr>
        <p:spPr>
          <a:xfrm>
            <a:off x="2475678" y="4593928"/>
            <a:ext cx="7429500" cy="496293"/>
          </a:xfrm>
          <a:prstGeom prst="rect">
            <a:avLst/>
          </a:prstGeom>
          <a:solidFill>
            <a:schemeClr val="bg1"/>
          </a:solidFill>
          <a:ln>
            <a:solidFill>
              <a:schemeClr val="bg1"/>
            </a:solidFill>
          </a:ln>
        </p:spPr>
        <p:txBody>
          <a:bodyPr/>
          <a:lstStyle>
            <a:lvl1pPr marL="0" indent="0" algn="ctr">
              <a:buNone/>
              <a:defRPr sz="3200" b="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a:t>
            </a:r>
            <a:endParaRPr lang="en-IN" dirty="0"/>
          </a:p>
        </p:txBody>
      </p:sp>
      <p:sp>
        <p:nvSpPr>
          <p:cNvPr id="17" name="TextBox 16">
            <a:extLst>
              <a:ext uri="{FF2B5EF4-FFF2-40B4-BE49-F238E27FC236}">
                <a16:creationId xmlns:a16="http://schemas.microsoft.com/office/drawing/2014/main" id="{4ECE7AB2-EE35-46AC-AB82-EDB137B6A29D}"/>
              </a:ext>
            </a:extLst>
          </p:cNvPr>
          <p:cNvSpPr txBox="1"/>
          <p:nvPr userDrawn="1"/>
        </p:nvSpPr>
        <p:spPr>
          <a:xfrm>
            <a:off x="4129007" y="5666504"/>
            <a:ext cx="3768054" cy="433196"/>
          </a:xfrm>
          <a:prstGeom prst="rect">
            <a:avLst/>
          </a:prstGeom>
          <a:noFill/>
        </p:spPr>
        <p:txBody>
          <a:bodyPr wrap="square" rtlCol="0">
            <a:spAutoFit/>
          </a:bodyPr>
          <a:lstStyle/>
          <a:p>
            <a:r>
              <a:rPr lang="en-US" sz="2215" dirty="0">
                <a:hlinkClick r:id="rId2"/>
              </a:rPr>
              <a:t>http://www.censusindia.gov.in</a:t>
            </a:r>
            <a:endParaRPr lang="en-US" sz="2215" dirty="0"/>
          </a:p>
        </p:txBody>
      </p:sp>
      <p:cxnSp>
        <p:nvCxnSpPr>
          <p:cNvPr id="2" name="Straight Connector 1">
            <a:extLst>
              <a:ext uri="{FF2B5EF4-FFF2-40B4-BE49-F238E27FC236}">
                <a16:creationId xmlns:a16="http://schemas.microsoft.com/office/drawing/2014/main" id="{FD05E06E-D469-5DE3-45B3-E25D778BBB28}"/>
              </a:ext>
            </a:extLst>
          </p:cNvPr>
          <p:cNvCxnSpPr/>
          <p:nvPr userDrawn="1"/>
        </p:nvCxnSpPr>
        <p:spPr>
          <a:xfrm>
            <a:off x="9236" y="3934691"/>
            <a:ext cx="12204000"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40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NoImageSlid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45218"/>
          </a:xfrm>
          <a:prstGeom prst="rect">
            <a:avLst/>
          </a:prstGeom>
        </p:spPr>
        <p:txBody>
          <a:bodyPr/>
          <a:lstStyle>
            <a:lvl1pPr>
              <a:defRPr sz="4400" b="1">
                <a:latin typeface="+mn-lt"/>
              </a:defRPr>
            </a:lvl1pPr>
          </a:lstStyle>
          <a:p>
            <a:r>
              <a:rPr lang="en-US" dirty="0"/>
              <a:t>Click to edit Master title style</a:t>
            </a:r>
            <a:endParaRPr lang="en-IN" dirty="0"/>
          </a:p>
        </p:txBody>
      </p:sp>
      <p:sp>
        <p:nvSpPr>
          <p:cNvPr id="3" name="TextBox 2">
            <a:extLst>
              <a:ext uri="{FF2B5EF4-FFF2-40B4-BE49-F238E27FC236}">
                <a16:creationId xmlns:a16="http://schemas.microsoft.com/office/drawing/2014/main" id="{3139C561-0FA8-4F7D-92F7-56903A8914A6}"/>
              </a:ext>
            </a:extLst>
          </p:cNvPr>
          <p:cNvSpPr txBox="1"/>
          <p:nvPr userDrawn="1"/>
        </p:nvSpPr>
        <p:spPr>
          <a:xfrm>
            <a:off x="11751129" y="6554939"/>
            <a:ext cx="440871" cy="276999"/>
          </a:xfrm>
          <a:prstGeom prst="rect">
            <a:avLst/>
          </a:prstGeom>
          <a:noFill/>
        </p:spPr>
        <p:txBody>
          <a:bodyPr wrap="square" rtlCol="0">
            <a:spAutoFit/>
          </a:bodyPr>
          <a:lstStyle/>
          <a:p>
            <a:fld id="{7260942E-4B37-49A1-9D0E-B1915E433889}" type="slidenum">
              <a:rPr lang="en-IN" sz="1200" b="1" smtClean="0">
                <a:solidFill>
                  <a:schemeClr val="tx1"/>
                </a:solidFill>
              </a:rPr>
              <a:t>‹#›</a:t>
            </a:fld>
            <a:endParaRPr lang="en-IN" sz="1200" b="1" dirty="0">
              <a:solidFill>
                <a:schemeClr val="tx1"/>
              </a:solidFill>
            </a:endParaRPr>
          </a:p>
        </p:txBody>
      </p:sp>
      <p:sp>
        <p:nvSpPr>
          <p:cNvPr id="9" name="Text Placeholder 8"/>
          <p:cNvSpPr>
            <a:spLocks noGrp="1"/>
          </p:cNvSpPr>
          <p:nvPr>
            <p:ph type="body" sz="quarter" idx="10"/>
          </p:nvPr>
        </p:nvSpPr>
        <p:spPr>
          <a:xfrm>
            <a:off x="0" y="769938"/>
            <a:ext cx="12001500" cy="608806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pic>
        <p:nvPicPr>
          <p:cNvPr id="5" name="Picture 4" descr="A blue circle with white text and a house with people in it&#10;&#10;AI-generated content may be incorrect.">
            <a:extLst>
              <a:ext uri="{FF2B5EF4-FFF2-40B4-BE49-F238E27FC236}">
                <a16:creationId xmlns:a16="http://schemas.microsoft.com/office/drawing/2014/main" id="{16185819-424E-9AF9-1E46-FA27DB11C0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5263" y="36000"/>
            <a:ext cx="1262004" cy="892489"/>
          </a:xfrm>
          <a:prstGeom prst="rect">
            <a:avLst/>
          </a:prstGeom>
        </p:spPr>
      </p:pic>
      <p:sp>
        <p:nvSpPr>
          <p:cNvPr id="4" name="Rectangle 3">
            <a:extLst>
              <a:ext uri="{FF2B5EF4-FFF2-40B4-BE49-F238E27FC236}">
                <a16:creationId xmlns:a16="http://schemas.microsoft.com/office/drawing/2014/main" id="{C29A8B0B-E529-3457-AFAE-F643357BE725}"/>
              </a:ext>
            </a:extLst>
          </p:cNvPr>
          <p:cNvSpPr/>
          <p:nvPr userDrawn="1"/>
        </p:nvSpPr>
        <p:spPr>
          <a:xfrm>
            <a:off x="1" y="837503"/>
            <a:ext cx="12191999" cy="21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sz="2215"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42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45178" y="2930979"/>
            <a:ext cx="7233557" cy="745218"/>
          </a:xfrm>
          <a:prstGeom prst="rect">
            <a:avLst/>
          </a:prstGeom>
        </p:spPr>
        <p:txBody>
          <a:bodyPr/>
          <a:lstStyle>
            <a:lvl1pPr algn="ctr">
              <a:defRPr sz="4800" b="1" baseline="0">
                <a:latin typeface="+mn-lt"/>
              </a:defRPr>
            </a:lvl1pPr>
          </a:lstStyle>
          <a:p>
            <a:r>
              <a:rPr lang="en-US" dirty="0"/>
              <a:t>Section Break</a:t>
            </a:r>
            <a:endParaRPr lang="en-IN" dirty="0"/>
          </a:p>
        </p:txBody>
      </p:sp>
    </p:spTree>
    <p:extLst>
      <p:ext uri="{BB962C8B-B14F-4D97-AF65-F5344CB8AC3E}">
        <p14:creationId xmlns:p14="http://schemas.microsoft.com/office/powerpoint/2010/main" val="141167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ut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3" y="16505"/>
            <a:ext cx="10515600" cy="726446"/>
          </a:xfrm>
          <a:prstGeom prst="rect">
            <a:avLst/>
          </a:prstGeom>
        </p:spPr>
        <p:txBody>
          <a:bodyPr/>
          <a:lstStyle>
            <a:lvl1pPr>
              <a:defRPr sz="4800" b="1">
                <a:latin typeface="+mn-lt"/>
              </a:defRPr>
            </a:lvl1pPr>
          </a:lstStyle>
          <a:p>
            <a:r>
              <a:rPr lang="en-US" dirty="0"/>
              <a:t>Outline</a:t>
            </a:r>
            <a:endParaRPr lang="en-IN" dirty="0"/>
          </a:p>
        </p:txBody>
      </p:sp>
      <p:pic>
        <p:nvPicPr>
          <p:cNvPr id="4" name="Picture 3" descr="A blue circle with white text and a house with people in it&#10;&#10;AI-generated content may be incorrect.">
            <a:extLst>
              <a:ext uri="{FF2B5EF4-FFF2-40B4-BE49-F238E27FC236}">
                <a16:creationId xmlns:a16="http://schemas.microsoft.com/office/drawing/2014/main" id="{1AF718B6-0B09-C32D-E2D2-968F41DDF5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5263" y="36000"/>
            <a:ext cx="1262004" cy="892489"/>
          </a:xfrm>
          <a:prstGeom prst="rect">
            <a:avLst/>
          </a:prstGeom>
        </p:spPr>
      </p:pic>
      <p:sp>
        <p:nvSpPr>
          <p:cNvPr id="3" name="Rectangle 2">
            <a:extLst>
              <a:ext uri="{FF2B5EF4-FFF2-40B4-BE49-F238E27FC236}">
                <a16:creationId xmlns:a16="http://schemas.microsoft.com/office/drawing/2014/main" id="{C59D5C55-BA86-D725-6D42-C5302BD64B7B}"/>
              </a:ext>
            </a:extLst>
          </p:cNvPr>
          <p:cNvSpPr/>
          <p:nvPr userDrawn="1"/>
        </p:nvSpPr>
        <p:spPr>
          <a:xfrm>
            <a:off x="3" y="839324"/>
            <a:ext cx="12191999" cy="21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sz="2215"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3806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hankYou">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ECE7AB2-EE35-46AC-AB82-EDB137B6A29D}"/>
              </a:ext>
            </a:extLst>
          </p:cNvPr>
          <p:cNvSpPr txBox="1"/>
          <p:nvPr userDrawn="1"/>
        </p:nvSpPr>
        <p:spPr>
          <a:xfrm>
            <a:off x="4205099" y="6424804"/>
            <a:ext cx="3768054" cy="433196"/>
          </a:xfrm>
          <a:prstGeom prst="rect">
            <a:avLst/>
          </a:prstGeom>
          <a:noFill/>
        </p:spPr>
        <p:txBody>
          <a:bodyPr wrap="square" rtlCol="0">
            <a:spAutoFit/>
          </a:bodyPr>
          <a:lstStyle/>
          <a:p>
            <a:r>
              <a:rPr lang="en-US" sz="2215" dirty="0">
                <a:hlinkClick r:id="rId2"/>
              </a:rPr>
              <a:t>http://www.censusindia.gov.in</a:t>
            </a:r>
            <a:endParaRPr lang="en-US" sz="2215" dirty="0"/>
          </a:p>
        </p:txBody>
      </p:sp>
      <p:cxnSp>
        <p:nvCxnSpPr>
          <p:cNvPr id="2" name="Straight Connector 1">
            <a:extLst>
              <a:ext uri="{FF2B5EF4-FFF2-40B4-BE49-F238E27FC236}">
                <a16:creationId xmlns:a16="http://schemas.microsoft.com/office/drawing/2014/main" id="{03475AD8-EC38-D7D2-D824-7E11E8256919}"/>
              </a:ext>
            </a:extLst>
          </p:cNvPr>
          <p:cNvCxnSpPr/>
          <p:nvPr userDrawn="1"/>
        </p:nvCxnSpPr>
        <p:spPr>
          <a:xfrm>
            <a:off x="9236" y="3934691"/>
            <a:ext cx="12204000"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E002BB3-2DB4-959D-1D5F-F60E854461C4}"/>
              </a:ext>
            </a:extLst>
          </p:cNvPr>
          <p:cNvSpPr txBox="1"/>
          <p:nvPr userDrawn="1"/>
        </p:nvSpPr>
        <p:spPr>
          <a:xfrm>
            <a:off x="1539236" y="3084300"/>
            <a:ext cx="9144000" cy="584775"/>
          </a:xfrm>
          <a:prstGeom prst="rect">
            <a:avLst/>
          </a:prstGeom>
          <a:noFill/>
        </p:spPr>
        <p:txBody>
          <a:bodyPr>
            <a:spAutoFit/>
            <a:scene3d>
              <a:camera prst="orthographicFront"/>
              <a:lightRig rig="threePt" dir="t"/>
            </a:scene3d>
            <a:sp3d extrusionH="57150">
              <a:bevelT w="38100" h="38100"/>
            </a:sp3d>
          </a:bodyPr>
          <a:lstStyle/>
          <a:p>
            <a:pPr algn="ctr">
              <a:defRPr/>
            </a:pPr>
            <a:r>
              <a:rPr lang="en-IN" altLang="en-US" sz="3200" dirty="0">
                <a:latin typeface="Nirmala UI" panose="020B0502040204020203" pitchFamily="34" charset="0"/>
                <a:ea typeface="Nirmala UI" panose="020B0502040204020203" pitchFamily="34" charset="0"/>
                <a:cs typeface="Nirmala UI" panose="020B0502040204020203" pitchFamily="34" charset="0"/>
              </a:rPr>
              <a:t>“</a:t>
            </a:r>
            <a:r>
              <a:rPr lang="hi-IN" altLang="en-US" sz="3200" dirty="0">
                <a:latin typeface="Nirmala UI" panose="020B0502040204020203" pitchFamily="34" charset="0"/>
                <a:ea typeface="Nirmala UI" panose="020B0502040204020203" pitchFamily="34" charset="0"/>
                <a:cs typeface="Nirmala UI" panose="020B0502040204020203" pitchFamily="34" charset="0"/>
              </a:rPr>
              <a:t>जनगणना: समृद्धि</a:t>
            </a:r>
            <a:r>
              <a:rPr lang="en-IN" altLang="en-US" sz="3200" dirty="0">
                <a:latin typeface="Nirmala UI" panose="020B0502040204020203" pitchFamily="34" charset="0"/>
                <a:ea typeface="Nirmala UI" panose="020B0502040204020203" pitchFamily="34" charset="0"/>
                <a:cs typeface="Nirmala UI" panose="020B0502040204020203" pitchFamily="34" charset="0"/>
              </a:rPr>
              <a:t>:</a:t>
            </a:r>
            <a:r>
              <a:rPr lang="hi-IN" altLang="en-US" sz="3200" dirty="0">
                <a:latin typeface="Nirmala UI" panose="020B0502040204020203" pitchFamily="34" charset="0"/>
                <a:ea typeface="Nirmala UI" panose="020B0502040204020203" pitchFamily="34" charset="0"/>
                <a:cs typeface="Nirmala UI" panose="020B0502040204020203" pitchFamily="34" charset="0"/>
              </a:rPr>
              <a:t> समाजस्य</a:t>
            </a:r>
            <a:r>
              <a:rPr lang="en-IN" altLang="en-US" sz="3200" dirty="0">
                <a:latin typeface="Nirmala UI" panose="020B0502040204020203" pitchFamily="34" charset="0"/>
                <a:ea typeface="Nirmala UI" panose="020B0502040204020203" pitchFamily="34" charset="0"/>
                <a:cs typeface="Nirmala UI" panose="020B0502040204020203" pitchFamily="34" charset="0"/>
              </a:rPr>
              <a:t>”</a:t>
            </a:r>
            <a:endParaRPr lang="en-IN" sz="3200" b="1" i="1" dirty="0">
              <a:solidFill>
                <a:srgbClr val="0070C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3" name="Title 1">
            <a:extLst>
              <a:ext uri="{FF2B5EF4-FFF2-40B4-BE49-F238E27FC236}">
                <a16:creationId xmlns:a16="http://schemas.microsoft.com/office/drawing/2014/main" id="{B5CAD9DC-30D9-3D3E-D403-AA94BB4E5761}"/>
              </a:ext>
            </a:extLst>
          </p:cNvPr>
          <p:cNvSpPr>
            <a:spLocks noGrp="1"/>
          </p:cNvSpPr>
          <p:nvPr>
            <p:ph type="ctrTitle" hasCustomPrompt="1"/>
          </p:nvPr>
        </p:nvSpPr>
        <p:spPr>
          <a:xfrm>
            <a:off x="1437047" y="4137637"/>
            <a:ext cx="9514113" cy="723901"/>
          </a:xfrm>
          <a:prstGeom prst="rect">
            <a:avLst/>
          </a:prstGeom>
          <a:ln>
            <a:solidFill>
              <a:schemeClr val="bg1"/>
            </a:solidFill>
          </a:ln>
        </p:spPr>
        <p:txBody>
          <a:bodyPr anchor="b"/>
          <a:lstStyle>
            <a:lvl1pPr algn="ctr">
              <a:defRPr sz="4400" b="1">
                <a:latin typeface="Arial" panose="020B0604020202020204" pitchFamily="34" charset="0"/>
                <a:cs typeface="Arial" panose="020B0604020202020204" pitchFamily="34" charset="0"/>
              </a:defRPr>
            </a:lvl1pPr>
          </a:lstStyle>
          <a:p>
            <a:r>
              <a:rPr lang="en-US" dirty="0"/>
              <a:t>Click to add Master title</a:t>
            </a:r>
            <a:endParaRPr lang="en-IN" dirty="0"/>
          </a:p>
        </p:txBody>
      </p:sp>
      <p:grpSp>
        <p:nvGrpSpPr>
          <p:cNvPr id="32" name="Group 31">
            <a:extLst>
              <a:ext uri="{FF2B5EF4-FFF2-40B4-BE49-F238E27FC236}">
                <a16:creationId xmlns:a16="http://schemas.microsoft.com/office/drawing/2014/main" id="{7F1A3FC7-74A6-F05C-C2A3-CE799288392E}"/>
              </a:ext>
            </a:extLst>
          </p:cNvPr>
          <p:cNvGrpSpPr/>
          <p:nvPr userDrawn="1"/>
        </p:nvGrpSpPr>
        <p:grpSpPr>
          <a:xfrm>
            <a:off x="5105162" y="5940351"/>
            <a:ext cx="2012148" cy="700209"/>
            <a:chOff x="1327852" y="2746455"/>
            <a:chExt cx="2012148" cy="700209"/>
          </a:xfrm>
        </p:grpSpPr>
        <p:pic>
          <p:nvPicPr>
            <p:cNvPr id="33" name="Picture 32">
              <a:hlinkClick r:id="rId3"/>
              <a:extLst>
                <a:ext uri="{FF2B5EF4-FFF2-40B4-BE49-F238E27FC236}">
                  <a16:creationId xmlns:a16="http://schemas.microsoft.com/office/drawing/2014/main" id="{6BA902DB-A1C7-4E22-D6F3-3A8E090125AE}"/>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89999" l="31675" r="48399"/>
                      </a14:imgEffect>
                    </a14:imgLayer>
                  </a14:imgProps>
                </a:ext>
              </a:extLst>
            </a:blip>
            <a:srcRect l="29585" t="-21079" r="49511" b="1"/>
            <a:stretch>
              <a:fillRect/>
            </a:stretch>
          </p:blipFill>
          <p:spPr>
            <a:xfrm>
              <a:off x="1940124" y="2746455"/>
              <a:ext cx="484077" cy="676570"/>
            </a:xfrm>
            <a:prstGeom prst="rect">
              <a:avLst/>
            </a:prstGeom>
          </p:spPr>
        </p:pic>
        <p:grpSp>
          <p:nvGrpSpPr>
            <p:cNvPr id="34" name="Group 33">
              <a:extLst>
                <a:ext uri="{FF2B5EF4-FFF2-40B4-BE49-F238E27FC236}">
                  <a16:creationId xmlns:a16="http://schemas.microsoft.com/office/drawing/2014/main" id="{254DB2F5-42AF-CAA5-136E-B4CC7B1FA7C1}"/>
                </a:ext>
              </a:extLst>
            </p:cNvPr>
            <p:cNvGrpSpPr/>
            <p:nvPr/>
          </p:nvGrpSpPr>
          <p:grpSpPr>
            <a:xfrm>
              <a:off x="1327852" y="2863710"/>
              <a:ext cx="2012148" cy="582954"/>
              <a:chOff x="1327852" y="2863710"/>
              <a:chExt cx="2012148" cy="582954"/>
            </a:xfrm>
          </p:grpSpPr>
          <p:pic>
            <p:nvPicPr>
              <p:cNvPr id="35" name="Picture 34">
                <a:hlinkClick r:id="rId6"/>
                <a:extLst>
                  <a:ext uri="{FF2B5EF4-FFF2-40B4-BE49-F238E27FC236}">
                    <a16:creationId xmlns:a16="http://schemas.microsoft.com/office/drawing/2014/main" id="{B6C0964F-23FD-4BCA-B4D3-F4A7F21DB6C9}"/>
                  </a:ext>
                </a:extLst>
              </p:cNvPr>
              <p:cNvPicPr>
                <a:picLocks noChangeAspect="1"/>
              </p:cNvPicPr>
              <p:nvPr userDrawn="1"/>
            </p:nvPicPr>
            <p:blipFill>
              <a:blip r:embed="rId7">
                <a:extLst>
                  <a:ext uri="{BEBA8EAE-BF5A-486C-A8C5-ECC9F3942E4B}">
                    <a14:imgProps xmlns:a14="http://schemas.microsoft.com/office/drawing/2010/main">
                      <a14:imgLayer r:embed="rId5">
                        <a14:imgEffect>
                          <a14:backgroundRemoval t="11877" b="90208" l="2676" r="24083"/>
                        </a14:imgEffect>
                      </a14:imgLayer>
                    </a14:imgProps>
                  </a:ext>
                </a:extLst>
              </a:blip>
              <a:srcRect t="2086" r="73241"/>
              <a:stretch>
                <a:fillRect/>
              </a:stretch>
            </p:blipFill>
            <p:spPr>
              <a:xfrm>
                <a:off x="1327852" y="2863710"/>
                <a:ext cx="619679" cy="547130"/>
              </a:xfrm>
              <a:prstGeom prst="rect">
                <a:avLst/>
              </a:prstGeom>
            </p:spPr>
          </p:pic>
          <p:pic>
            <p:nvPicPr>
              <p:cNvPr id="36" name="Picture 35">
                <a:hlinkClick r:id="rId8"/>
                <a:extLst>
                  <a:ext uri="{FF2B5EF4-FFF2-40B4-BE49-F238E27FC236}">
                    <a16:creationId xmlns:a16="http://schemas.microsoft.com/office/drawing/2014/main" id="{8E511587-E01E-2DBA-68B0-39DD43CD64E0}"/>
                  </a:ext>
                </a:extLst>
              </p:cNvPr>
              <p:cNvPicPr>
                <a:picLocks noChangeAspect="1"/>
              </p:cNvPicPr>
              <p:nvPr userDrawn="1"/>
            </p:nvPicPr>
            <p:blipFill>
              <a:blip r:embed="rId9">
                <a:extLst>
                  <a:ext uri="{BEBA8EAE-BF5A-486C-A8C5-ECC9F3942E4B}">
                    <a14:imgProps xmlns:a14="http://schemas.microsoft.com/office/drawing/2010/main">
                      <a14:imgLayer r:embed="rId5">
                        <a14:imgEffect>
                          <a14:backgroundRemoval t="17323" b="90814" l="54040" r="72823"/>
                        </a14:imgEffect>
                      </a14:imgLayer>
                    </a14:imgProps>
                  </a:ext>
                </a:extLst>
              </a:blip>
              <a:srcRect l="51692" t="8137" r="24829"/>
              <a:stretch>
                <a:fillRect/>
              </a:stretch>
            </p:blipFill>
            <p:spPr>
              <a:xfrm>
                <a:off x="2796292" y="2933347"/>
                <a:ext cx="543708" cy="513317"/>
              </a:xfrm>
              <a:prstGeom prst="rect">
                <a:avLst/>
              </a:prstGeom>
            </p:spPr>
          </p:pic>
          <p:pic>
            <p:nvPicPr>
              <p:cNvPr id="37" name="Picture 36">
                <a:hlinkClick r:id="rId10"/>
                <a:extLst>
                  <a:ext uri="{FF2B5EF4-FFF2-40B4-BE49-F238E27FC236}">
                    <a16:creationId xmlns:a16="http://schemas.microsoft.com/office/drawing/2014/main" id="{33E35720-4E93-8E84-AF60-EB8BBD4323E4}"/>
                  </a:ext>
                </a:extLst>
              </p:cNvPr>
              <p:cNvPicPr>
                <a:picLocks noChangeAspect="1"/>
              </p:cNvPicPr>
              <p:nvPr userDrawn="1"/>
            </p:nvPicPr>
            <p:blipFill>
              <a:blip r:embed="rId11">
                <a:extLst>
                  <a:ext uri="{BEBA8EAE-BF5A-486C-A8C5-ECC9F3942E4B}">
                    <a14:imgProps xmlns:a14="http://schemas.microsoft.com/office/drawing/2010/main">
                      <a14:imgLayer r:embed="rId5">
                        <a14:imgEffect>
                          <a14:backgroundRemoval t="17323" b="90814" l="80365" r="97818"/>
                        </a14:imgEffect>
                      </a14:imgLayer>
                    </a14:imgProps>
                  </a:ext>
                </a:extLst>
              </a:blip>
              <a:srcRect l="78183" t="8137"/>
              <a:stretch>
                <a:fillRect/>
              </a:stretch>
            </p:blipFill>
            <p:spPr>
              <a:xfrm>
                <a:off x="2416794" y="2909711"/>
                <a:ext cx="505228" cy="513314"/>
              </a:xfrm>
              <a:prstGeom prst="rect">
                <a:avLst/>
              </a:prstGeom>
            </p:spPr>
          </p:pic>
        </p:grpSp>
      </p:grpSp>
      <p:pic>
        <p:nvPicPr>
          <p:cNvPr id="6" name="Picture 5" descr="A blue circle with white text and a house with people in it&#10;&#10;AI-generated content may be incorrect.">
            <a:extLst>
              <a:ext uri="{FF2B5EF4-FFF2-40B4-BE49-F238E27FC236}">
                <a16:creationId xmlns:a16="http://schemas.microsoft.com/office/drawing/2014/main" id="{C25D24FA-D9A7-09E5-938D-28F3DD97D0D6}"/>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120038" y="-48268"/>
            <a:ext cx="3508746" cy="2481385"/>
          </a:xfrm>
          <a:prstGeom prst="rect">
            <a:avLst/>
          </a:prstGeom>
        </p:spPr>
      </p:pic>
      <p:pic>
        <p:nvPicPr>
          <p:cNvPr id="4" name="Picture 3" descr="A qr code with a logo&#10;&#10;AI-generated content may be incorrect.">
            <a:extLst>
              <a:ext uri="{FF2B5EF4-FFF2-40B4-BE49-F238E27FC236}">
                <a16:creationId xmlns:a16="http://schemas.microsoft.com/office/drawing/2014/main" id="{C6E32419-890A-91FD-08B3-5F3E0BFEA21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432648" y="4861538"/>
            <a:ext cx="939209" cy="939209"/>
          </a:xfrm>
          <a:prstGeom prst="rect">
            <a:avLst/>
          </a:prstGeom>
        </p:spPr>
      </p:pic>
      <p:sp>
        <p:nvSpPr>
          <p:cNvPr id="5" name="TextBox 4">
            <a:extLst>
              <a:ext uri="{FF2B5EF4-FFF2-40B4-BE49-F238E27FC236}">
                <a16:creationId xmlns:a16="http://schemas.microsoft.com/office/drawing/2014/main" id="{EDC6CDAE-BFF7-849E-027A-323C76C1CCCD}"/>
              </a:ext>
            </a:extLst>
          </p:cNvPr>
          <p:cNvSpPr txBox="1"/>
          <p:nvPr userDrawn="1"/>
        </p:nvSpPr>
        <p:spPr>
          <a:xfrm>
            <a:off x="4585277" y="5800747"/>
            <a:ext cx="29151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Follow us @</a:t>
            </a:r>
            <a:r>
              <a:rPr lang="en-IN" b="1" dirty="0"/>
              <a:t>censusindia2027</a:t>
            </a:r>
            <a:endParaRPr lang="en-IN" b="1" i="1" dirty="0"/>
          </a:p>
        </p:txBody>
      </p:sp>
    </p:spTree>
    <p:extLst>
      <p:ext uri="{BB962C8B-B14F-4D97-AF65-F5344CB8AC3E}">
        <p14:creationId xmlns:p14="http://schemas.microsoft.com/office/powerpoint/2010/main" val="1624746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p:cSld name="1_Content">
    <p:spTree>
      <p:nvGrpSpPr>
        <p:cNvPr id="1" name="Shape 22"/>
        <p:cNvGrpSpPr/>
        <p:nvPr/>
      </p:nvGrpSpPr>
      <p:grpSpPr>
        <a:xfrm>
          <a:off x="0" y="0"/>
          <a:ext cx="0" cy="0"/>
          <a:chOff x="0" y="0"/>
          <a:chExt cx="0" cy="0"/>
        </a:xfrm>
      </p:grpSpPr>
      <p:sp>
        <p:nvSpPr>
          <p:cNvPr id="23" name="Google Shape;23;p61"/>
          <p:cNvSpPr txBox="1">
            <a:spLocks noGrp="1"/>
          </p:cNvSpPr>
          <p:nvPr>
            <p:ph type="title"/>
          </p:nvPr>
        </p:nvSpPr>
        <p:spPr>
          <a:xfrm>
            <a:off x="2" y="16505"/>
            <a:ext cx="11095261" cy="72644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61"/>
          <p:cNvSpPr txBox="1"/>
          <p:nvPr/>
        </p:nvSpPr>
        <p:spPr>
          <a:xfrm>
            <a:off x="11751129" y="6554939"/>
            <a:ext cx="44087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fld id="{00000000-1234-1234-1234-123412341234}" type="slidenum">
              <a:rPr lang="en-US" sz="1200" b="1">
                <a:solidFill>
                  <a:schemeClr val="dk1"/>
                </a:solidFill>
                <a:latin typeface="Calibri"/>
                <a:ea typeface="Calibri"/>
                <a:cs typeface="Calibri"/>
                <a:sym typeface="Calibri"/>
              </a:rPr>
              <a:t>‹#›</a:t>
            </a:fld>
            <a:endParaRPr sz="1200" b="1">
              <a:solidFill>
                <a:schemeClr val="dk1"/>
              </a:solidFill>
              <a:latin typeface="Calibri"/>
              <a:ea typeface="Calibri"/>
              <a:cs typeface="Calibri"/>
              <a:sym typeface="Calibri"/>
            </a:endParaRPr>
          </a:p>
        </p:txBody>
      </p:sp>
      <p:sp>
        <p:nvSpPr>
          <p:cNvPr id="25" name="Google Shape;25;p61"/>
          <p:cNvSpPr txBox="1">
            <a:spLocks noGrp="1"/>
          </p:cNvSpPr>
          <p:nvPr>
            <p:ph type="body" idx="1"/>
          </p:nvPr>
        </p:nvSpPr>
        <p:spPr>
          <a:xfrm>
            <a:off x="65088" y="1028700"/>
            <a:ext cx="11903755" cy="5526239"/>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231"/>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rtl="0">
              <a:lnSpc>
                <a:spcPct val="90000"/>
              </a:lnSpc>
              <a:spcBef>
                <a:spcPts val="61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lnSpc>
                <a:spcPct val="90000"/>
              </a:lnSpc>
              <a:spcBef>
                <a:spcPts val="61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81000" algn="l" rtl="0">
              <a:lnSpc>
                <a:spcPct val="90000"/>
              </a:lnSpc>
              <a:spcBef>
                <a:spcPts val="61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81000" algn="l" rtl="0">
              <a:lnSpc>
                <a:spcPct val="90000"/>
              </a:lnSpc>
              <a:spcBef>
                <a:spcPts val="61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5pPr>
            <a:lvl6pPr marL="2743200" marR="0" lvl="5" indent="-369252" algn="l" rtl="0">
              <a:lnSpc>
                <a:spcPct val="90000"/>
              </a:lnSpc>
              <a:spcBef>
                <a:spcPts val="615"/>
              </a:spcBef>
              <a:spcAft>
                <a:spcPts val="0"/>
              </a:spcAft>
              <a:buClr>
                <a:schemeClr val="dk1"/>
              </a:buClr>
              <a:buSzPts val="2215"/>
              <a:buFont typeface="Arial"/>
              <a:buChar char="•"/>
              <a:defRPr sz="2215" b="0" i="0" u="none" strike="noStrike" cap="none">
                <a:solidFill>
                  <a:schemeClr val="dk1"/>
                </a:solidFill>
                <a:latin typeface="Calibri"/>
                <a:ea typeface="Calibri"/>
                <a:cs typeface="Calibri"/>
                <a:sym typeface="Calibri"/>
              </a:defRPr>
            </a:lvl6pPr>
            <a:lvl7pPr marL="3200400" marR="0" lvl="6" indent="-369252" algn="l" rtl="0">
              <a:lnSpc>
                <a:spcPct val="90000"/>
              </a:lnSpc>
              <a:spcBef>
                <a:spcPts val="615"/>
              </a:spcBef>
              <a:spcAft>
                <a:spcPts val="0"/>
              </a:spcAft>
              <a:buClr>
                <a:schemeClr val="dk1"/>
              </a:buClr>
              <a:buSzPts val="2215"/>
              <a:buFont typeface="Arial"/>
              <a:buChar char="•"/>
              <a:defRPr sz="2215" b="0" i="0" u="none" strike="noStrike" cap="none">
                <a:solidFill>
                  <a:schemeClr val="dk1"/>
                </a:solidFill>
                <a:latin typeface="Calibri"/>
                <a:ea typeface="Calibri"/>
                <a:cs typeface="Calibri"/>
                <a:sym typeface="Calibri"/>
              </a:defRPr>
            </a:lvl7pPr>
            <a:lvl8pPr marL="3657600" marR="0" lvl="7" indent="-369252" algn="l" rtl="0">
              <a:lnSpc>
                <a:spcPct val="90000"/>
              </a:lnSpc>
              <a:spcBef>
                <a:spcPts val="615"/>
              </a:spcBef>
              <a:spcAft>
                <a:spcPts val="0"/>
              </a:spcAft>
              <a:buClr>
                <a:schemeClr val="dk1"/>
              </a:buClr>
              <a:buSzPts val="2215"/>
              <a:buFont typeface="Arial"/>
              <a:buChar char="•"/>
              <a:defRPr sz="2215" b="0" i="0" u="none" strike="noStrike" cap="none">
                <a:solidFill>
                  <a:schemeClr val="dk1"/>
                </a:solidFill>
                <a:latin typeface="Calibri"/>
                <a:ea typeface="Calibri"/>
                <a:cs typeface="Calibri"/>
                <a:sym typeface="Calibri"/>
              </a:defRPr>
            </a:lvl8pPr>
            <a:lvl9pPr marL="4114800" marR="0" lvl="8" indent="-369252" algn="l" rtl="0">
              <a:lnSpc>
                <a:spcPct val="90000"/>
              </a:lnSpc>
              <a:spcBef>
                <a:spcPts val="615"/>
              </a:spcBef>
              <a:spcAft>
                <a:spcPts val="0"/>
              </a:spcAft>
              <a:buClr>
                <a:schemeClr val="dk1"/>
              </a:buClr>
              <a:buSzPts val="2215"/>
              <a:buFont typeface="Arial"/>
              <a:buChar char="•"/>
              <a:defRPr sz="2215" b="0" i="0" u="none" strike="noStrike" cap="none">
                <a:solidFill>
                  <a:schemeClr val="dk1"/>
                </a:solidFill>
                <a:latin typeface="Calibri"/>
                <a:ea typeface="Calibri"/>
                <a:cs typeface="Calibri"/>
                <a:sym typeface="Calibri"/>
              </a:defRPr>
            </a:lvl9pPr>
          </a:lstStyle>
          <a:p>
            <a:endParaRPr/>
          </a:p>
        </p:txBody>
      </p:sp>
      <p:pic>
        <p:nvPicPr>
          <p:cNvPr id="26" name="Google Shape;26;p61" descr="A blue circle with white text and a house with people in it&#10;&#10;AI-generated content may be incorrect."/>
          <p:cNvPicPr preferRelativeResize="0"/>
          <p:nvPr/>
        </p:nvPicPr>
        <p:blipFill rotWithShape="1">
          <a:blip r:embed="rId2">
            <a:alphaModFix/>
          </a:blip>
          <a:srcRect/>
          <a:stretch/>
        </p:blipFill>
        <p:spPr>
          <a:xfrm>
            <a:off x="11095263" y="36000"/>
            <a:ext cx="1262004" cy="892489"/>
          </a:xfrm>
          <a:prstGeom prst="rect">
            <a:avLst/>
          </a:prstGeom>
          <a:noFill/>
          <a:ln>
            <a:noFill/>
          </a:ln>
        </p:spPr>
      </p:pic>
      <p:sp>
        <p:nvSpPr>
          <p:cNvPr id="27" name="Google Shape;27;p61"/>
          <p:cNvSpPr/>
          <p:nvPr/>
        </p:nvSpPr>
        <p:spPr>
          <a:xfrm>
            <a:off x="0" y="842516"/>
            <a:ext cx="12191999" cy="21600"/>
          </a:xfrm>
          <a:prstGeom prst="rect">
            <a:avLst/>
          </a:prstGeom>
          <a:solidFill>
            <a:srgbClr val="DBDB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215">
              <a:solidFill>
                <a:schemeClr val="lt1"/>
              </a:solidFill>
              <a:latin typeface="Arial"/>
              <a:ea typeface="Arial"/>
              <a:cs typeface="Arial"/>
              <a:sym typeface="Arial"/>
            </a:endParaRPr>
          </a:p>
        </p:txBody>
      </p:sp>
    </p:spTree>
    <p:extLst>
      <p:ext uri="{BB962C8B-B14F-4D97-AF65-F5344CB8AC3E}">
        <p14:creationId xmlns:p14="http://schemas.microsoft.com/office/powerpoint/2010/main" val="2556556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400424"/>
      </p:ext>
    </p:extLst>
  </p:cSld>
  <p:clrMap bg1="lt1" tx1="dk1" bg2="lt2" tx2="dk2" accent1="accent1" accent2="accent2" accent3="accent3" accent4="accent4" accent5="accent5" accent6="accent6" hlink="hlink" folHlink="folHlink"/>
  <p:sldLayoutIdLst>
    <p:sldLayoutId id="2147483701" r:id="rId1"/>
    <p:sldLayoutId id="2147483706" r:id="rId2"/>
    <p:sldLayoutId id="2147483702" r:id="rId3"/>
    <p:sldLayoutId id="2147483703" r:id="rId4"/>
    <p:sldLayoutId id="2147483704" r:id="rId5"/>
    <p:sldLayoutId id="2147483705" r:id="rId6"/>
    <p:sldLayoutId id="2147483711" r:id="rId7"/>
    <p:sldLayoutId id="2147483712" r:id="rId8"/>
  </p:sldLayoutIdLst>
  <p:hf hdr="0" ftr="0" dt="0"/>
  <p:txStyles>
    <p:titleStyle>
      <a:lvl1pPr algn="l" defTabSz="1125444" rtl="0" eaLnBrk="1" latinLnBrk="0" hangingPunct="1">
        <a:lnSpc>
          <a:spcPct val="90000"/>
        </a:lnSpc>
        <a:spcBef>
          <a:spcPct val="0"/>
        </a:spcBef>
        <a:buNone/>
        <a:defRPr sz="5416" kern="1200">
          <a:solidFill>
            <a:schemeClr val="tx1"/>
          </a:solidFill>
          <a:latin typeface="+mj-lt"/>
          <a:ea typeface="+mj-ea"/>
          <a:cs typeface="+mj-cs"/>
        </a:defRPr>
      </a:lvl1pPr>
    </p:titleStyle>
    <p:bodyStyle>
      <a:lvl1pPr marL="281361" indent="-281361" algn="l" defTabSz="1125444" rtl="0" eaLnBrk="1" latinLnBrk="0" hangingPunct="1">
        <a:lnSpc>
          <a:spcPct val="90000"/>
        </a:lnSpc>
        <a:spcBef>
          <a:spcPts val="1231"/>
        </a:spcBef>
        <a:buFont typeface="Arial" panose="020B0604020202020204" pitchFamily="34" charset="0"/>
        <a:buChar char="•"/>
        <a:defRPr sz="3446" kern="1200">
          <a:solidFill>
            <a:schemeClr val="tx1"/>
          </a:solidFill>
          <a:latin typeface="+mn-lt"/>
          <a:ea typeface="+mn-ea"/>
          <a:cs typeface="+mn-cs"/>
        </a:defRPr>
      </a:lvl1pPr>
      <a:lvl2pPr marL="844083" indent="-281361" algn="l" defTabSz="1125444" rtl="0" eaLnBrk="1" latinLnBrk="0" hangingPunct="1">
        <a:lnSpc>
          <a:spcPct val="90000"/>
        </a:lnSpc>
        <a:spcBef>
          <a:spcPts val="615"/>
        </a:spcBef>
        <a:buFont typeface="Arial" panose="020B0604020202020204" pitchFamily="34" charset="0"/>
        <a:buChar char="•"/>
        <a:defRPr sz="2954" kern="1200">
          <a:solidFill>
            <a:schemeClr val="tx1"/>
          </a:solidFill>
          <a:latin typeface="+mn-lt"/>
          <a:ea typeface="+mn-ea"/>
          <a:cs typeface="+mn-cs"/>
        </a:defRPr>
      </a:lvl2pPr>
      <a:lvl3pPr marL="1406804" indent="-281361" algn="l" defTabSz="1125444" rtl="0" eaLnBrk="1" latinLnBrk="0" hangingPunct="1">
        <a:lnSpc>
          <a:spcPct val="90000"/>
        </a:lnSpc>
        <a:spcBef>
          <a:spcPts val="615"/>
        </a:spcBef>
        <a:buFont typeface="Arial" panose="020B0604020202020204" pitchFamily="34" charset="0"/>
        <a:buChar char="•"/>
        <a:defRPr sz="2462" kern="1200">
          <a:solidFill>
            <a:schemeClr val="tx1"/>
          </a:solidFill>
          <a:latin typeface="+mn-lt"/>
          <a:ea typeface="+mn-ea"/>
          <a:cs typeface="+mn-cs"/>
        </a:defRPr>
      </a:lvl3pPr>
      <a:lvl4pPr marL="1969526"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4pPr>
      <a:lvl5pPr marL="2532248"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g"/><Relationship Id="rId10" Type="http://schemas.openxmlformats.org/officeDocument/2006/relationships/image" Target="../media/image19.svg"/><Relationship Id="rId4" Type="http://schemas.openxmlformats.org/officeDocument/2006/relationships/image" Target="../media/image13.jp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jpg"/><Relationship Id="rId10" Type="http://schemas.openxmlformats.org/officeDocument/2006/relationships/image" Target="../media/image30.svg"/><Relationship Id="rId4" Type="http://schemas.openxmlformats.org/officeDocument/2006/relationships/image" Target="../media/image24.jpg"/><Relationship Id="rId9" Type="http://schemas.openxmlformats.org/officeDocument/2006/relationships/image" Target="../media/image29.png"/><Relationship Id="rId14" Type="http://schemas.openxmlformats.org/officeDocument/2006/relationships/image" Target="../media/image34.sv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0FA7B1-9134-8571-E634-A2AE5D14DF43}"/>
              </a:ext>
            </a:extLst>
          </p:cNvPr>
          <p:cNvSpPr>
            <a:spLocks noGrp="1"/>
          </p:cNvSpPr>
          <p:nvPr>
            <p:ph type="ctrTitle"/>
          </p:nvPr>
        </p:nvSpPr>
        <p:spPr>
          <a:xfrm>
            <a:off x="715322" y="2785779"/>
            <a:ext cx="10761351" cy="1286442"/>
          </a:xfrm>
        </p:spPr>
        <p:txBody>
          <a:bodyPr/>
          <a:lstStyle/>
          <a:p>
            <a:pPr>
              <a:lnSpc>
                <a:spcPct val="150000"/>
              </a:lnSpc>
            </a:pPr>
            <a:r>
              <a:rPr lang="hi-IN" sz="4000" dirty="0">
                <a:solidFill>
                  <a:schemeClr val="accent4">
                    <a:lumMod val="50000"/>
                  </a:schemeClr>
                </a:solidFill>
                <a:latin typeface="Nirmala UI" pitchFamily="34" charset="0"/>
                <a:ea typeface="Nirmala UI" pitchFamily="34" charset="0"/>
                <a:cs typeface="Nirmala UI" pitchFamily="34" charset="0"/>
              </a:rPr>
              <a:t>जनगणना 2027 का परिचय</a:t>
            </a:r>
            <a:br>
              <a:rPr lang="en-IN" sz="4000" dirty="0">
                <a:solidFill>
                  <a:schemeClr val="accent4">
                    <a:lumMod val="75000"/>
                  </a:schemeClr>
                </a:solidFill>
                <a:latin typeface="Nirmala UI" pitchFamily="34" charset="0"/>
                <a:ea typeface="Nirmala UI" pitchFamily="34" charset="0"/>
                <a:cs typeface="Nirmala UI" pitchFamily="34" charset="0"/>
              </a:rPr>
            </a:br>
            <a:r>
              <a:rPr lang="hi-IN" sz="4000" dirty="0">
                <a:solidFill>
                  <a:schemeClr val="accent4">
                    <a:lumMod val="50000"/>
                  </a:schemeClr>
                </a:solidFill>
                <a:latin typeface="Nirmala UI" pitchFamily="34" charset="0"/>
                <a:ea typeface="Nirmala UI" pitchFamily="34" charset="0"/>
                <a:cs typeface="Nirmala UI" pitchFamily="34" charset="0"/>
              </a:rPr>
              <a:t> प्रगणकों और पर्यवेक्षकों के प्रशिक्षण की विधि</a:t>
            </a:r>
            <a:endParaRPr lang="en-IN" sz="4000" dirty="0">
              <a:solidFill>
                <a:schemeClr val="accent4">
                  <a:lumMod val="50000"/>
                </a:schemeClr>
              </a:solidFill>
              <a:latin typeface="Nirmala UI" pitchFamily="34" charset="0"/>
              <a:ea typeface="Nirmala UI" pitchFamily="34" charset="0"/>
              <a:cs typeface="Nirmala UI" pitchFamily="34" charset="0"/>
            </a:endParaRPr>
          </a:p>
        </p:txBody>
      </p:sp>
      <p:sp>
        <p:nvSpPr>
          <p:cNvPr id="5" name="Subtitle 7">
            <a:extLst>
              <a:ext uri="{FF2B5EF4-FFF2-40B4-BE49-F238E27FC236}">
                <a16:creationId xmlns:a16="http://schemas.microsoft.com/office/drawing/2014/main" id="{E50C601A-C98A-B18B-F50E-6BDC462C4816}"/>
              </a:ext>
            </a:extLst>
          </p:cNvPr>
          <p:cNvSpPr txBox="1">
            <a:spLocks/>
          </p:cNvSpPr>
          <p:nvPr/>
        </p:nvSpPr>
        <p:spPr>
          <a:xfrm>
            <a:off x="269358" y="4806043"/>
            <a:ext cx="11313041" cy="1286441"/>
          </a:xfrm>
          <a:prstGeom prst="rect">
            <a:avLst/>
          </a:prstGeom>
          <a:solidFill>
            <a:schemeClr val="bg1"/>
          </a:solidFill>
          <a:ln>
            <a:solidFill>
              <a:schemeClr val="bg1"/>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hi-IN" sz="3600" dirty="0">
                <a:solidFill>
                  <a:srgbClr val="0070C0"/>
                </a:solidFill>
                <a:latin typeface="Nirmala UI" panose="020B0502040204020203" pitchFamily="34" charset="0"/>
                <a:ea typeface="Nirmala UI" panose="020B0502040204020203" pitchFamily="34" charset="0"/>
                <a:cs typeface="Nirmala UI" panose="020B0502040204020203" pitchFamily="34" charset="0"/>
              </a:rPr>
              <a:t>फील्ड ट्रेनर्स का प्रशिक्षण</a:t>
            </a:r>
          </a:p>
          <a:p>
            <a:r>
              <a:rPr lang="hi-IN" sz="3600"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मार्च/अप्रैल 2026</a:t>
            </a:r>
            <a:endParaRPr lang="en-IN" sz="3600"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93363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6D017-46BA-6226-7149-C5057D61ABE2}"/>
              </a:ext>
            </a:extLst>
          </p:cNvPr>
          <p:cNvSpPr>
            <a:spLocks noGrp="1"/>
          </p:cNvSpPr>
          <p:nvPr>
            <p:ph type="title"/>
          </p:nvPr>
        </p:nvSpPr>
        <p:spPr>
          <a:xfrm>
            <a:off x="3" y="32834"/>
            <a:ext cx="10515600" cy="726446"/>
          </a:xfrm>
        </p:spPr>
        <p:txBody>
          <a:bodyPr/>
          <a:lstStyle/>
          <a:p>
            <a:r>
              <a:rPr lang="hi-IN" dirty="0">
                <a:solidFill>
                  <a:srgbClr val="002060"/>
                </a:solidFill>
                <a:latin typeface="Nirmala UI" pitchFamily="34" charset="0"/>
                <a:ea typeface="Nirmala UI" pitchFamily="34" charset="0"/>
                <a:cs typeface="Nirmala UI" pitchFamily="34" charset="0"/>
              </a:rPr>
              <a:t>सत्र का उद्देश्य</a:t>
            </a:r>
            <a:endParaRPr lang="en-IN" dirty="0">
              <a:solidFill>
                <a:srgbClr val="002060"/>
              </a:solidFill>
              <a:latin typeface="Nirmala UI" pitchFamily="34" charset="0"/>
              <a:ea typeface="Nirmala UI" pitchFamily="34" charset="0"/>
              <a:cs typeface="Nirmala UI" pitchFamily="34" charset="0"/>
            </a:endParaRPr>
          </a:p>
        </p:txBody>
      </p:sp>
      <p:sp>
        <p:nvSpPr>
          <p:cNvPr id="3" name="Content Placeholder 2">
            <a:extLst>
              <a:ext uri="{FF2B5EF4-FFF2-40B4-BE49-F238E27FC236}">
                <a16:creationId xmlns:a16="http://schemas.microsoft.com/office/drawing/2014/main" id="{6E3E91DC-A420-D3FB-4476-4AC2B07641C8}"/>
              </a:ext>
            </a:extLst>
          </p:cNvPr>
          <p:cNvSpPr txBox="1">
            <a:spLocks/>
          </p:cNvSpPr>
          <p:nvPr/>
        </p:nvSpPr>
        <p:spPr>
          <a:xfrm>
            <a:off x="65088" y="1199577"/>
            <a:ext cx="11430226" cy="5526239"/>
          </a:xfrm>
          <a:prstGeom prst="rect">
            <a:avLst/>
          </a:prstGeom>
        </p:spPr>
        <p:txBody>
          <a:bodyPr/>
          <a:lstStyle>
            <a:lvl1pPr marL="281361" indent="-281361" algn="l" defTabSz="1125444" rtl="0" eaLnBrk="1" latinLnBrk="0" hangingPunct="1">
              <a:lnSpc>
                <a:spcPct val="90000"/>
              </a:lnSpc>
              <a:spcBef>
                <a:spcPts val="1231"/>
              </a:spcBef>
              <a:buFont typeface="Arial" panose="020B0604020202020204" pitchFamily="34" charset="0"/>
              <a:buChar char="•"/>
              <a:defRPr sz="3446" kern="1200">
                <a:solidFill>
                  <a:schemeClr val="tx1"/>
                </a:solidFill>
                <a:latin typeface="+mn-lt"/>
                <a:ea typeface="+mn-ea"/>
                <a:cs typeface="+mn-cs"/>
              </a:defRPr>
            </a:lvl1pPr>
            <a:lvl2pPr marL="844083" indent="-281361" algn="l" defTabSz="1125444" rtl="0" eaLnBrk="1" latinLnBrk="0" hangingPunct="1">
              <a:lnSpc>
                <a:spcPct val="90000"/>
              </a:lnSpc>
              <a:spcBef>
                <a:spcPts val="615"/>
              </a:spcBef>
              <a:buFont typeface="Arial" panose="020B0604020202020204" pitchFamily="34" charset="0"/>
              <a:buChar char="•"/>
              <a:defRPr sz="2954" kern="1200">
                <a:solidFill>
                  <a:schemeClr val="tx1"/>
                </a:solidFill>
                <a:latin typeface="+mn-lt"/>
                <a:ea typeface="+mn-ea"/>
                <a:cs typeface="+mn-cs"/>
              </a:defRPr>
            </a:lvl2pPr>
            <a:lvl3pPr marL="1406804" indent="-281361" algn="l" defTabSz="1125444" rtl="0" eaLnBrk="1" latinLnBrk="0" hangingPunct="1">
              <a:lnSpc>
                <a:spcPct val="90000"/>
              </a:lnSpc>
              <a:spcBef>
                <a:spcPts val="615"/>
              </a:spcBef>
              <a:buFont typeface="Arial" panose="020B0604020202020204" pitchFamily="34" charset="0"/>
              <a:buChar char="•"/>
              <a:defRPr sz="2462" kern="1200">
                <a:solidFill>
                  <a:schemeClr val="tx1"/>
                </a:solidFill>
                <a:latin typeface="+mn-lt"/>
                <a:ea typeface="+mn-ea"/>
                <a:cs typeface="+mn-cs"/>
              </a:defRPr>
            </a:lvl3pPr>
            <a:lvl4pPr marL="1969526"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4pPr>
            <a:lvl5pPr marL="2532248"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a:lstStyle>
          <a:p>
            <a:pPr algn="just">
              <a:lnSpc>
                <a:spcPts val="4320"/>
              </a:lnSpc>
            </a:pPr>
            <a:r>
              <a:rPr lang="hi-IN" sz="3400" spc="120" dirty="0">
                <a:latin typeface="Nirmala UI" panose="020B0502040204020203" pitchFamily="34" charset="0"/>
                <a:ea typeface="Nirmala UI" panose="020B0502040204020203" pitchFamily="34" charset="0"/>
                <a:cs typeface="Nirmala UI" panose="020B0502040204020203" pitchFamily="34" charset="0"/>
              </a:rPr>
              <a:t>भारत की जनगणना का </a:t>
            </a:r>
            <a:r>
              <a:rPr lang="hi-IN" sz="3400" b="1" spc="120" dirty="0">
                <a:latin typeface="Nirmala UI" panose="020B0502040204020203" pitchFamily="34" charset="0"/>
                <a:ea typeface="Nirmala UI" panose="020B0502040204020203" pitchFamily="34" charset="0"/>
                <a:cs typeface="Nirmala UI" panose="020B0502040204020203" pitchFamily="34" charset="0"/>
              </a:rPr>
              <a:t>संक्षिप्त परिचय </a:t>
            </a:r>
            <a:r>
              <a:rPr lang="hi-IN" sz="3400" spc="120" dirty="0">
                <a:latin typeface="Nirmala UI" panose="020B0502040204020203" pitchFamily="34" charset="0"/>
                <a:ea typeface="Nirmala UI" panose="020B0502040204020203" pitchFamily="34" charset="0"/>
                <a:cs typeface="Nirmala UI" panose="020B0502040204020203" pitchFamily="34" charset="0"/>
              </a:rPr>
              <a:t>एवं</a:t>
            </a:r>
            <a:r>
              <a:rPr lang="hi-IN" sz="3400" b="1" spc="120" dirty="0">
                <a:latin typeface="Nirmala UI" panose="020B0502040204020203" pitchFamily="34" charset="0"/>
                <a:ea typeface="Nirmala UI" panose="020B0502040204020203" pitchFamily="34" charset="0"/>
                <a:cs typeface="Nirmala UI" panose="020B0502040204020203" pitchFamily="34" charset="0"/>
              </a:rPr>
              <a:t> नीति निर्माण </a:t>
            </a:r>
            <a:r>
              <a:rPr lang="hi-IN" sz="3400" spc="120" dirty="0">
                <a:latin typeface="Nirmala UI" panose="020B0502040204020203" pitchFamily="34" charset="0"/>
                <a:ea typeface="Nirmala UI" panose="020B0502040204020203" pitchFamily="34" charset="0"/>
                <a:cs typeface="Nirmala UI" panose="020B0502040204020203" pitchFamily="34" charset="0"/>
              </a:rPr>
              <a:t>में इसका महत्त्व।</a:t>
            </a:r>
            <a:endParaRPr lang="en-US" sz="3400" spc="120" dirty="0">
              <a:latin typeface="Nirmala UI" panose="020B0502040204020203" pitchFamily="34" charset="0"/>
              <a:ea typeface="Nirmala UI" panose="020B0502040204020203" pitchFamily="34" charset="0"/>
              <a:cs typeface="Nirmala UI" panose="020B0502040204020203" pitchFamily="34" charset="0"/>
            </a:endParaRPr>
          </a:p>
          <a:p>
            <a:pPr algn="just">
              <a:lnSpc>
                <a:spcPts val="4320"/>
              </a:lnSpc>
            </a:pPr>
            <a:r>
              <a:rPr lang="hi-IN" sz="3400" spc="120" dirty="0">
                <a:latin typeface="Nirmala UI" panose="020B0502040204020203" pitchFamily="34" charset="0"/>
                <a:ea typeface="Nirmala UI" panose="020B0502040204020203" pitchFamily="34" charset="0"/>
                <a:cs typeface="Nirmala UI" panose="020B0502040204020203" pitchFamily="34" charset="0"/>
              </a:rPr>
              <a:t>जनगणना 2027 के</a:t>
            </a:r>
            <a:r>
              <a:rPr lang="hi-IN" sz="3400" b="1" spc="120" dirty="0">
                <a:latin typeface="Nirmala UI" panose="020B0502040204020203" pitchFamily="34" charset="0"/>
                <a:ea typeface="Nirmala UI" panose="020B0502040204020203" pitchFamily="34" charset="0"/>
                <a:cs typeface="Nirmala UI" panose="020B0502040204020203" pitchFamily="34" charset="0"/>
              </a:rPr>
              <a:t> मुख्य बिन्दुओं एवं प्रक्रियाओं </a:t>
            </a:r>
            <a:r>
              <a:rPr lang="hi-IN" sz="3400" spc="120" dirty="0">
                <a:latin typeface="Nirmala UI" panose="020B0502040204020203" pitchFamily="34" charset="0"/>
                <a:ea typeface="Nirmala UI" panose="020B0502040204020203" pitchFamily="34" charset="0"/>
                <a:cs typeface="Nirmala UI" panose="020B0502040204020203" pitchFamily="34" charset="0"/>
              </a:rPr>
              <a:t>से अवगत कराना</a:t>
            </a:r>
            <a:r>
              <a:rPr lang="en-US" sz="3400" spc="120" dirty="0">
                <a:latin typeface="Nirmala UI" panose="020B0502040204020203" pitchFamily="34" charset="0"/>
                <a:ea typeface="Nirmala UI" panose="020B0502040204020203" pitchFamily="34" charset="0"/>
                <a:cs typeface="Nirmala UI" panose="020B0502040204020203" pitchFamily="34" charset="0"/>
              </a:rPr>
              <a:t> </a:t>
            </a:r>
            <a:r>
              <a:rPr lang="hi-IN" sz="3400" spc="120" dirty="0">
                <a:latin typeface="Nirmala UI" panose="020B0502040204020203" pitchFamily="34" charset="0"/>
                <a:ea typeface="Nirmala UI" panose="020B0502040204020203" pitchFamily="34" charset="0"/>
                <a:cs typeface="Nirmala UI" panose="020B0502040204020203" pitchFamily="34" charset="0"/>
              </a:rPr>
              <a:t>l</a:t>
            </a:r>
          </a:p>
          <a:p>
            <a:pPr algn="just">
              <a:lnSpc>
                <a:spcPts val="4320"/>
              </a:lnSpc>
            </a:pPr>
            <a:r>
              <a:rPr lang="hi-IN" sz="3400" spc="120" dirty="0">
                <a:latin typeface="Nirmala UI" panose="020B0502040204020203" pitchFamily="34" charset="0"/>
                <a:ea typeface="Nirmala UI" panose="020B0502040204020203" pitchFamily="34" charset="0"/>
                <a:cs typeface="Nirmala UI" panose="020B0502040204020203" pitchFamily="34" charset="0"/>
              </a:rPr>
              <a:t>जनगणना की प्रक्रिया में </a:t>
            </a:r>
            <a:r>
              <a:rPr lang="hi-IN" sz="3400" b="1" spc="120" dirty="0">
                <a:latin typeface="Nirmala UI" panose="020B0502040204020203" pitchFamily="34" charset="0"/>
                <a:ea typeface="Nirmala UI" panose="020B0502040204020203" pitchFamily="34" charset="0"/>
                <a:cs typeface="Nirmala UI" panose="020B0502040204020203" pitchFamily="34" charset="0"/>
              </a:rPr>
              <a:t>आंकड़ों की सटीकता </a:t>
            </a:r>
            <a:r>
              <a:rPr lang="hi-IN" sz="3400" spc="120" dirty="0">
                <a:latin typeface="Nirmala UI" panose="020B0502040204020203" pitchFamily="34" charset="0"/>
                <a:ea typeface="Nirmala UI" panose="020B0502040204020203" pitchFamily="34" charset="0"/>
                <a:cs typeface="Nirmala UI" panose="020B0502040204020203" pitchFamily="34" charset="0"/>
              </a:rPr>
              <a:t>के महत्त्व को सभी प्रतिभागियों को समझाना l  </a:t>
            </a:r>
          </a:p>
          <a:p>
            <a:pPr algn="just">
              <a:lnSpc>
                <a:spcPts val="4320"/>
              </a:lnSpc>
            </a:pPr>
            <a:r>
              <a:rPr lang="hi-IN" sz="3400" spc="120" dirty="0">
                <a:latin typeface="Nirmala UI" panose="020B0502040204020203" pitchFamily="34" charset="0"/>
                <a:ea typeface="Nirmala UI" panose="020B0502040204020203" pitchFamily="34" charset="0"/>
                <a:cs typeface="Nirmala UI" panose="020B0502040204020203" pitchFamily="34" charset="0"/>
              </a:rPr>
              <a:t>प्रगणकों और पर्यवेक्षकों को उनके </a:t>
            </a:r>
            <a:r>
              <a:rPr lang="hi-IN" sz="3400" b="1" spc="120" dirty="0">
                <a:latin typeface="Nirmala UI" panose="020B0502040204020203" pitchFamily="34" charset="0"/>
                <a:ea typeface="Nirmala UI" panose="020B0502040204020203" pitchFamily="34" charset="0"/>
                <a:cs typeface="Nirmala UI" panose="020B0502040204020203" pitchFamily="34" charset="0"/>
              </a:rPr>
              <a:t>वर्क-फ्लो</a:t>
            </a:r>
            <a:r>
              <a:rPr lang="hi-IN" sz="3400" spc="120" dirty="0">
                <a:latin typeface="Nirmala UI" panose="020B0502040204020203" pitchFamily="34" charset="0"/>
                <a:ea typeface="Nirmala UI" panose="020B0502040204020203" pitchFamily="34" charset="0"/>
                <a:cs typeface="Nirmala UI" panose="020B0502040204020203" pitchFamily="34" charset="0"/>
              </a:rPr>
              <a:t> से अवगत कराना l  </a:t>
            </a:r>
            <a:endParaRPr lang="en-US" sz="3400" spc="120" dirty="0">
              <a:latin typeface="Nirmala UI" panose="020B0502040204020203" pitchFamily="34" charset="0"/>
              <a:ea typeface="Nirmala UI" panose="020B0502040204020203" pitchFamily="34" charset="0"/>
              <a:cs typeface="Nirmala UI" panose="020B0502040204020203" pitchFamily="34" charset="0"/>
            </a:endParaRPr>
          </a:p>
          <a:p>
            <a:pPr marL="0" indent="0">
              <a:buNone/>
            </a:pPr>
            <a:endParaRPr lang="en-IN" sz="4000" dirty="0">
              <a:latin typeface="Nirmala UI" pitchFamily="34" charset="0"/>
              <a:ea typeface="Nirmala UI" pitchFamily="34" charset="0"/>
              <a:cs typeface="Nirmala UI" pitchFamily="34" charset="0"/>
            </a:endParaRPr>
          </a:p>
        </p:txBody>
      </p:sp>
    </p:spTree>
    <p:extLst>
      <p:ext uri="{BB962C8B-B14F-4D97-AF65-F5344CB8AC3E}">
        <p14:creationId xmlns:p14="http://schemas.microsoft.com/office/powerpoint/2010/main" val="1026527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4" descr="$PPTXTitle"/>
          <p:cNvSpPr txBox="1"/>
          <p:nvPr/>
        </p:nvSpPr>
        <p:spPr>
          <a:xfrm>
            <a:off x="246278" y="3175304"/>
            <a:ext cx="11699444" cy="3241652"/>
          </a:xfrm>
          <a:prstGeom prst="rect">
            <a:avLst/>
          </a:prstGeom>
          <a:noFill/>
          <a:ln>
            <a:noFill/>
          </a:ln>
        </p:spPr>
        <p:txBody>
          <a:bodyPr spcFirstLastPara="1" wrap="square" lIns="0" tIns="186050" rIns="0" bIns="0" anchor="t" anchorCtr="0">
            <a:spAutoFit/>
          </a:bodyPr>
          <a:lstStyle/>
          <a:p>
            <a:pPr marL="45720" marR="5080" lvl="0" algn="ctr">
              <a:lnSpc>
                <a:spcPct val="121111"/>
              </a:lnSpc>
              <a:buClr>
                <a:srgbClr val="1A1310"/>
              </a:buClr>
              <a:buSzPts val="5400"/>
            </a:pPr>
            <a:r>
              <a:rPr lang="hi-IN" sz="5400" dirty="0">
                <a:latin typeface="Nirmala UI" panose="020B0502040204020203" pitchFamily="34" charset="0"/>
                <a:ea typeface="Nirmala UI" panose="020B0502040204020203" pitchFamily="34" charset="0"/>
                <a:cs typeface="Nirmala UI" panose="020B0502040204020203" pitchFamily="34" charset="0"/>
              </a:rPr>
              <a:t>आपको राष्ट्रीय महत्व के</a:t>
            </a:r>
            <a:r>
              <a:rPr lang="en-US" sz="5400" dirty="0">
                <a:latin typeface="Nirmala UI" panose="020B0502040204020203" pitchFamily="34" charset="0"/>
                <a:ea typeface="Nirmala UI" panose="020B0502040204020203" pitchFamily="34" charset="0"/>
                <a:cs typeface="Nirmala UI" panose="020B0502040204020203" pitchFamily="34" charset="0"/>
              </a:rPr>
              <a:t> </a:t>
            </a:r>
            <a:r>
              <a:rPr lang="hi-IN" sz="5400" dirty="0">
                <a:latin typeface="Nirmala UI" panose="020B0502040204020203" pitchFamily="34" charset="0"/>
                <a:ea typeface="Nirmala UI" panose="020B0502040204020203" pitchFamily="34" charset="0"/>
                <a:cs typeface="Nirmala UI" panose="020B0502040204020203" pitchFamily="34" charset="0"/>
              </a:rPr>
              <a:t>कार्य के लिए चुना गया है।</a:t>
            </a:r>
            <a:endParaRPr lang="en-US" sz="5400" dirty="0">
              <a:latin typeface="Nirmala UI" panose="020B0502040204020203" pitchFamily="34" charset="0"/>
              <a:ea typeface="Nirmala UI" panose="020B0502040204020203" pitchFamily="34" charset="0"/>
              <a:cs typeface="Nirmala UI" panose="020B0502040204020203" pitchFamily="34" charset="0"/>
            </a:endParaRPr>
          </a:p>
          <a:p>
            <a:pPr marL="45720" marR="5080" lvl="0" algn="ctr">
              <a:lnSpc>
                <a:spcPct val="121111"/>
              </a:lnSpc>
              <a:buClr>
                <a:srgbClr val="1A1310"/>
              </a:buClr>
              <a:buSzPts val="5400"/>
            </a:pPr>
            <a:r>
              <a:rPr lang="hi-IN" sz="2800" dirty="0">
                <a:latin typeface="Nirmala UI" panose="020B0502040204020203" pitchFamily="34" charset="0"/>
                <a:ea typeface="Nirmala UI" panose="020B0502040204020203" pitchFamily="34" charset="0"/>
                <a:cs typeface="Nirmala UI" panose="020B0502040204020203" pitchFamily="34" charset="0"/>
              </a:rPr>
              <a:t>भारत की जनगणना 2027 में आपका स्वागत है। </a:t>
            </a:r>
            <a:endParaRPr lang="en-US" sz="2800" dirty="0">
              <a:latin typeface="Nirmala UI" panose="020B0502040204020203" pitchFamily="34" charset="0"/>
              <a:ea typeface="Nirmala UI" panose="020B0502040204020203" pitchFamily="34" charset="0"/>
              <a:cs typeface="Nirmala UI" panose="020B0502040204020203" pitchFamily="34" charset="0"/>
            </a:endParaRPr>
          </a:p>
          <a:p>
            <a:pPr marL="45720" marR="5080" lvl="0" algn="ctr">
              <a:lnSpc>
                <a:spcPct val="121111"/>
              </a:lnSpc>
              <a:buClr>
                <a:srgbClr val="1A1310"/>
              </a:buClr>
              <a:buSzPts val="5400"/>
            </a:pPr>
            <a:r>
              <a:rPr lang="hi-IN" sz="2800" dirty="0">
                <a:latin typeface="Nirmala UI" panose="020B0502040204020203" pitchFamily="34" charset="0"/>
                <a:ea typeface="Nirmala UI" panose="020B0502040204020203" pitchFamily="34" charset="0"/>
                <a:cs typeface="Nirmala UI" panose="020B0502040204020203" pitchFamily="34" charset="0"/>
              </a:rPr>
              <a:t>हमें विश्वास है कि आप अपने दायित्वों को पूर्ण निष्ठा और समर्पण के साथ निभाएंगे।</a:t>
            </a:r>
            <a:endParaRPr sz="28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mbria"/>
            </a:endParaRPr>
          </a:p>
        </p:txBody>
      </p:sp>
      <p:pic>
        <p:nvPicPr>
          <p:cNvPr id="74" name="Google Shape;74;p4"/>
          <p:cNvPicPr preferRelativeResize="0"/>
          <p:nvPr/>
        </p:nvPicPr>
        <p:blipFill rotWithShape="1">
          <a:blip r:embed="rId3">
            <a:alphaModFix/>
          </a:blip>
          <a:srcRect/>
          <a:stretch/>
        </p:blipFill>
        <p:spPr>
          <a:xfrm>
            <a:off x="3446218" y="407150"/>
            <a:ext cx="4665818" cy="32996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723D9-5F8E-5FA6-ACA0-66770C9FD1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74EDE-D73C-7C9D-CD2A-48AC07A990DC}"/>
              </a:ext>
            </a:extLst>
          </p:cNvPr>
          <p:cNvSpPr>
            <a:spLocks noGrp="1"/>
          </p:cNvSpPr>
          <p:nvPr>
            <p:ph type="title"/>
          </p:nvPr>
        </p:nvSpPr>
        <p:spPr>
          <a:xfrm>
            <a:off x="2" y="167647"/>
            <a:ext cx="11095261" cy="601061"/>
          </a:xfrm>
        </p:spPr>
        <p:txBody>
          <a:bodyPr/>
          <a:lstStyle/>
          <a:p>
            <a:r>
              <a:rPr lang="hi-IN" spc="-315" dirty="0">
                <a:solidFill>
                  <a:srgbClr val="002060"/>
                </a:solidFill>
                <a:latin typeface="Nirmala UI" pitchFamily="34" charset="0"/>
                <a:ea typeface="Nirmala UI" pitchFamily="34" charset="0"/>
                <a:cs typeface="Nirmala UI" pitchFamily="34" charset="0"/>
              </a:rPr>
              <a:t>एक गौरवशाली विरासत, एक डिजिटल भविष्य</a:t>
            </a:r>
            <a:endParaRPr lang="en-IN" dirty="0">
              <a:solidFill>
                <a:srgbClr val="002060"/>
              </a:solidFill>
              <a:latin typeface="Nirmala UI" pitchFamily="34" charset="0"/>
              <a:ea typeface="Nirmala UI" pitchFamily="34" charset="0"/>
              <a:cs typeface="Nirmala UI" pitchFamily="34" charset="0"/>
            </a:endParaRPr>
          </a:p>
        </p:txBody>
      </p:sp>
      <p:pic>
        <p:nvPicPr>
          <p:cNvPr id="12" name="object 3">
            <a:extLst>
              <a:ext uri="{FF2B5EF4-FFF2-40B4-BE49-F238E27FC236}">
                <a16:creationId xmlns:a16="http://schemas.microsoft.com/office/drawing/2014/main" id="{EFB869CD-7FC7-2056-E70C-3B868F669025}"/>
              </a:ext>
            </a:extLst>
          </p:cNvPr>
          <p:cNvPicPr/>
          <p:nvPr/>
        </p:nvPicPr>
        <p:blipFill>
          <a:blip r:embed="rId2" cstate="print"/>
          <a:stretch>
            <a:fillRect/>
          </a:stretch>
        </p:blipFill>
        <p:spPr>
          <a:xfrm>
            <a:off x="8229600" y="1226156"/>
            <a:ext cx="3813174" cy="4969371"/>
          </a:xfrm>
          <a:prstGeom prst="rect">
            <a:avLst/>
          </a:prstGeom>
        </p:spPr>
      </p:pic>
      <p:sp>
        <p:nvSpPr>
          <p:cNvPr id="13" name="object 5">
            <a:extLst>
              <a:ext uri="{FF2B5EF4-FFF2-40B4-BE49-F238E27FC236}">
                <a16:creationId xmlns:a16="http://schemas.microsoft.com/office/drawing/2014/main" id="{7A7420B4-B5B6-47B9-35CD-A53032648BF4}"/>
              </a:ext>
            </a:extLst>
          </p:cNvPr>
          <p:cNvSpPr txBox="1">
            <a:spLocks/>
          </p:cNvSpPr>
          <p:nvPr/>
        </p:nvSpPr>
        <p:spPr>
          <a:xfrm>
            <a:off x="19957" y="1185932"/>
            <a:ext cx="7948386" cy="5233484"/>
          </a:xfrm>
          <a:prstGeom prst="rect">
            <a:avLst/>
          </a:prstGeom>
        </p:spPr>
        <p:txBody>
          <a:bodyPr vert="horz" wrap="square" lIns="0" tIns="69850" rIns="0" bIns="0" rtlCol="0">
            <a:spAutoFit/>
          </a:bodyPr>
          <a:lstStyle>
            <a:lvl1pPr marL="281361" indent="-281361" algn="l" defTabSz="1125444" rtl="0" eaLnBrk="1" latinLnBrk="0" hangingPunct="1">
              <a:lnSpc>
                <a:spcPct val="90000"/>
              </a:lnSpc>
              <a:spcBef>
                <a:spcPts val="1231"/>
              </a:spcBef>
              <a:buFont typeface="Arial" panose="020B0604020202020204" pitchFamily="34" charset="0"/>
              <a:buChar char="•"/>
              <a:defRPr sz="3446" kern="1200">
                <a:solidFill>
                  <a:schemeClr val="tx1"/>
                </a:solidFill>
                <a:latin typeface="+mn-lt"/>
                <a:ea typeface="+mn-ea"/>
                <a:cs typeface="+mn-cs"/>
              </a:defRPr>
            </a:lvl1pPr>
            <a:lvl2pPr marL="844083" indent="-281361" algn="l" defTabSz="1125444" rtl="0" eaLnBrk="1" latinLnBrk="0" hangingPunct="1">
              <a:lnSpc>
                <a:spcPct val="90000"/>
              </a:lnSpc>
              <a:spcBef>
                <a:spcPts val="615"/>
              </a:spcBef>
              <a:buFont typeface="Arial" panose="020B0604020202020204" pitchFamily="34" charset="0"/>
              <a:buChar char="•"/>
              <a:defRPr sz="2954" kern="1200">
                <a:solidFill>
                  <a:schemeClr val="tx1"/>
                </a:solidFill>
                <a:latin typeface="+mn-lt"/>
                <a:ea typeface="+mn-ea"/>
                <a:cs typeface="+mn-cs"/>
              </a:defRPr>
            </a:lvl2pPr>
            <a:lvl3pPr marL="1406804" indent="-281361" algn="l" defTabSz="1125444" rtl="0" eaLnBrk="1" latinLnBrk="0" hangingPunct="1">
              <a:lnSpc>
                <a:spcPct val="90000"/>
              </a:lnSpc>
              <a:spcBef>
                <a:spcPts val="615"/>
              </a:spcBef>
              <a:buFont typeface="Arial" panose="020B0604020202020204" pitchFamily="34" charset="0"/>
              <a:buChar char="•"/>
              <a:defRPr sz="2462" kern="1200">
                <a:solidFill>
                  <a:schemeClr val="tx1"/>
                </a:solidFill>
                <a:latin typeface="+mn-lt"/>
                <a:ea typeface="+mn-ea"/>
                <a:cs typeface="+mn-cs"/>
              </a:defRPr>
            </a:lvl3pPr>
            <a:lvl4pPr marL="1969526"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4pPr>
            <a:lvl5pPr marL="2532248"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a:lstStyle>
          <a:p>
            <a:pPr marL="351790" marR="30480" indent="-314325" algn="just">
              <a:lnSpc>
                <a:spcPct val="100000"/>
              </a:lnSpc>
              <a:spcBef>
                <a:spcPts val="550"/>
              </a:spcBef>
              <a:buFont typeface="Arial"/>
              <a:buChar char="•"/>
              <a:tabLst>
                <a:tab pos="351790" algn="l"/>
                <a:tab pos="360680" algn="l"/>
              </a:tabLst>
            </a:pPr>
            <a:r>
              <a:rPr lang="en-US" sz="2400" dirty="0">
                <a:solidFill>
                  <a:srgbClr val="030303"/>
                </a:solidFill>
                <a:latin typeface="Nirmala UI" pitchFamily="34" charset="0"/>
                <a:ea typeface="Nirmala UI" pitchFamily="34" charset="0"/>
                <a:cs typeface="Nirmala UI" pitchFamily="34" charset="0"/>
              </a:rPr>
              <a:t>	</a:t>
            </a:r>
            <a:r>
              <a:rPr lang="hi-IN" sz="2800" b="1" dirty="0">
                <a:solidFill>
                  <a:srgbClr val="030303"/>
                </a:solidFill>
                <a:latin typeface="Nirmala UI" pitchFamily="34" charset="0"/>
                <a:ea typeface="Nirmala UI" pitchFamily="34" charset="0"/>
                <a:cs typeface="Nirmala UI" pitchFamily="34" charset="0"/>
              </a:rPr>
              <a:t>150+ वर्षों की परंपरा</a:t>
            </a:r>
            <a:r>
              <a:rPr lang="en-US" sz="2800" b="1" dirty="0">
                <a:solidFill>
                  <a:srgbClr val="030303"/>
                </a:solidFill>
                <a:latin typeface="Nirmala UI" pitchFamily="34" charset="0"/>
                <a:ea typeface="Nirmala UI" pitchFamily="34" charset="0"/>
                <a:cs typeface="Nirmala UI" pitchFamily="34" charset="0"/>
              </a:rPr>
              <a:t> </a:t>
            </a:r>
            <a:r>
              <a:rPr lang="hi-IN" sz="2800" b="1" dirty="0">
                <a:solidFill>
                  <a:srgbClr val="030303"/>
                </a:solidFill>
                <a:latin typeface="Nirmala UI" pitchFamily="34" charset="0"/>
                <a:ea typeface="Nirmala UI" pitchFamily="34" charset="0"/>
                <a:cs typeface="Nirmala UI" pitchFamily="34" charset="0"/>
              </a:rPr>
              <a:t>: </a:t>
            </a:r>
            <a:r>
              <a:rPr lang="hi-IN" sz="2800" dirty="0">
                <a:solidFill>
                  <a:srgbClr val="030303"/>
                </a:solidFill>
                <a:latin typeface="Nirmala UI" pitchFamily="34" charset="0"/>
                <a:ea typeface="Nirmala UI" pitchFamily="34" charset="0"/>
                <a:cs typeface="Nirmala UI" pitchFamily="34" charset="0"/>
              </a:rPr>
              <a:t>1881 में पहली पूर्ण जनगणना के साथ, हर दस साल में</a:t>
            </a:r>
            <a:r>
              <a:rPr lang="en-US" sz="2800" dirty="0">
                <a:solidFill>
                  <a:srgbClr val="030303"/>
                </a:solidFill>
                <a:latin typeface="Nirmala UI" pitchFamily="34" charset="0"/>
                <a:ea typeface="Nirmala UI" pitchFamily="34" charset="0"/>
                <a:cs typeface="Nirmala UI" pitchFamily="34" charset="0"/>
              </a:rPr>
              <a:t> </a:t>
            </a:r>
            <a:r>
              <a:rPr lang="hi-IN" sz="2800" dirty="0">
                <a:solidFill>
                  <a:srgbClr val="030303"/>
                </a:solidFill>
                <a:latin typeface="Nirmala UI" pitchFamily="34" charset="0"/>
                <a:ea typeface="Nirmala UI" pitchFamily="34" charset="0"/>
                <a:cs typeface="Nirmala UI" pitchFamily="34" charset="0"/>
              </a:rPr>
              <a:t> </a:t>
            </a:r>
            <a:r>
              <a:rPr lang="hi-IN" sz="2800" dirty="0">
                <a:solidFill>
                  <a:schemeClr val="accent4">
                    <a:lumMod val="75000"/>
                  </a:schemeClr>
                </a:solidFill>
                <a:latin typeface="Nirmala UI" pitchFamily="34" charset="0"/>
                <a:ea typeface="Nirmala UI" pitchFamily="34" charset="0"/>
                <a:cs typeface="Nirmala UI" pitchFamily="34" charset="0"/>
              </a:rPr>
              <a:t>‘पूर्ण  उत्साह' </a:t>
            </a:r>
            <a:r>
              <a:rPr lang="en-US" sz="2800" dirty="0">
                <a:solidFill>
                  <a:schemeClr val="accent4">
                    <a:lumMod val="75000"/>
                  </a:schemeClr>
                </a:solidFill>
                <a:latin typeface="Nirmala UI" pitchFamily="34" charset="0"/>
                <a:ea typeface="Nirmala UI" pitchFamily="34" charset="0"/>
                <a:cs typeface="Nirmala UI" pitchFamily="34" charset="0"/>
              </a:rPr>
              <a:t> </a:t>
            </a:r>
            <a:r>
              <a:rPr lang="hi-IN" sz="2800" dirty="0">
                <a:solidFill>
                  <a:srgbClr val="030303"/>
                </a:solidFill>
                <a:latin typeface="Nirmala UI" pitchFamily="34" charset="0"/>
                <a:ea typeface="Nirmala UI" pitchFamily="34" charset="0"/>
                <a:cs typeface="Nirmala UI" pitchFamily="34" charset="0"/>
              </a:rPr>
              <a:t>के साथ सम्पादित  की जाती रही है।</a:t>
            </a:r>
            <a:endParaRPr lang="en-US" sz="2400" dirty="0">
              <a:latin typeface="Nirmala UI" pitchFamily="34" charset="0"/>
              <a:ea typeface="Nirmala UI" pitchFamily="34" charset="0"/>
              <a:cs typeface="Nirmala UI" pitchFamily="34" charset="0"/>
            </a:endParaRPr>
          </a:p>
          <a:p>
            <a:pPr marL="358140" marR="564515" indent="-320675" algn="just">
              <a:lnSpc>
                <a:spcPct val="100000"/>
              </a:lnSpc>
              <a:spcBef>
                <a:spcPts val="819"/>
              </a:spcBef>
              <a:buFont typeface="Arial"/>
              <a:buChar char="•"/>
              <a:tabLst>
                <a:tab pos="361950" algn="l"/>
              </a:tabLst>
            </a:pPr>
            <a:r>
              <a:rPr lang="hi-IN" sz="2800" b="1" dirty="0">
                <a:solidFill>
                  <a:srgbClr val="030303"/>
                </a:solidFill>
                <a:latin typeface="Nirmala UI" pitchFamily="34" charset="0"/>
                <a:ea typeface="Nirmala UI" pitchFamily="34" charset="0"/>
                <a:cs typeface="Nirmala UI" pitchFamily="34" charset="0"/>
              </a:rPr>
              <a:t>वैश्विक स्तर</a:t>
            </a:r>
            <a:r>
              <a:rPr lang="en-US" sz="2800" b="1" dirty="0">
                <a:solidFill>
                  <a:srgbClr val="030303"/>
                </a:solidFill>
                <a:latin typeface="Nirmala UI" pitchFamily="34" charset="0"/>
                <a:ea typeface="Nirmala UI" pitchFamily="34" charset="0"/>
                <a:cs typeface="Nirmala UI" pitchFamily="34" charset="0"/>
              </a:rPr>
              <a:t> </a:t>
            </a:r>
            <a:r>
              <a:rPr lang="hi-IN" sz="2800" b="1" dirty="0">
                <a:solidFill>
                  <a:srgbClr val="030303"/>
                </a:solidFill>
                <a:latin typeface="Nirmala UI" pitchFamily="34" charset="0"/>
                <a:ea typeface="Nirmala UI" pitchFamily="34" charset="0"/>
                <a:cs typeface="Nirmala UI" pitchFamily="34" charset="0"/>
              </a:rPr>
              <a:t>:  </a:t>
            </a:r>
            <a:r>
              <a:rPr lang="hi-IN" sz="2800" dirty="0">
                <a:solidFill>
                  <a:srgbClr val="030303"/>
                </a:solidFill>
                <a:latin typeface="Nirmala UI" pitchFamily="34" charset="0"/>
                <a:ea typeface="Nirmala UI" pitchFamily="34" charset="0"/>
                <a:cs typeface="Nirmala UI" pitchFamily="34" charset="0"/>
              </a:rPr>
              <a:t>दुनिया  के सबसे बड़े प्रशासनिक और  सांख्यिकीय  कार्यों  में  से  एक  है ।</a:t>
            </a:r>
            <a:endParaRPr lang="en-US" sz="2800" dirty="0">
              <a:solidFill>
                <a:srgbClr val="030303"/>
              </a:solidFill>
              <a:latin typeface="Nirmala UI" pitchFamily="34" charset="0"/>
              <a:ea typeface="Nirmala UI" pitchFamily="34" charset="0"/>
              <a:cs typeface="Nirmala UI" pitchFamily="34" charset="0"/>
            </a:endParaRPr>
          </a:p>
          <a:p>
            <a:pPr marL="358140" marR="564515" indent="-320675" algn="just">
              <a:lnSpc>
                <a:spcPct val="100000"/>
              </a:lnSpc>
              <a:spcBef>
                <a:spcPts val="819"/>
              </a:spcBef>
              <a:buFont typeface="Arial"/>
              <a:buChar char="•"/>
              <a:tabLst>
                <a:tab pos="361950" algn="l"/>
              </a:tabLst>
            </a:pPr>
            <a:r>
              <a:rPr lang="en-US" sz="2800" dirty="0">
                <a:solidFill>
                  <a:srgbClr val="030303"/>
                </a:solidFill>
                <a:latin typeface="Nirmala UI" pitchFamily="34" charset="0"/>
                <a:ea typeface="Nirmala UI" pitchFamily="34" charset="0"/>
                <a:cs typeface="Nirmala UI" pitchFamily="34" charset="0"/>
              </a:rPr>
              <a:t>	</a:t>
            </a:r>
            <a:r>
              <a:rPr lang="hi-IN" sz="2800" b="1" dirty="0">
                <a:latin typeface="Nirmala UI" pitchFamily="34" charset="0"/>
                <a:ea typeface="Nirmala UI" pitchFamily="34" charset="0"/>
                <a:cs typeface="Nirmala UI" pitchFamily="34" charset="0"/>
              </a:rPr>
              <a:t>श्रृं</a:t>
            </a:r>
            <a:r>
              <a:rPr lang="hi-IN" sz="2800" b="1" dirty="0">
                <a:solidFill>
                  <a:srgbClr val="030303"/>
                </a:solidFill>
                <a:latin typeface="Nirmala UI" pitchFamily="34" charset="0"/>
                <a:ea typeface="Nirmala UI" pitchFamily="34" charset="0"/>
                <a:cs typeface="Nirmala UI" pitchFamily="34" charset="0"/>
              </a:rPr>
              <a:t>ख</a:t>
            </a:r>
            <a:r>
              <a:rPr lang="hi-IN" sz="2800" b="1" dirty="0">
                <a:latin typeface="Nirmala UI" pitchFamily="34" charset="0"/>
                <a:ea typeface="Nirmala UI" pitchFamily="34" charset="0"/>
                <a:cs typeface="Nirmala UI" pitchFamily="34" charset="0"/>
              </a:rPr>
              <a:t>ला</a:t>
            </a:r>
            <a:r>
              <a:rPr lang="en-US" sz="2800" b="1" dirty="0">
                <a:latin typeface="Nirmala UI" pitchFamily="34" charset="0"/>
                <a:ea typeface="Nirmala UI" pitchFamily="34" charset="0"/>
                <a:cs typeface="Nirmala UI" pitchFamily="34" charset="0"/>
              </a:rPr>
              <a:t> </a:t>
            </a:r>
            <a:r>
              <a:rPr lang="hi-IN" sz="2800" b="1" dirty="0">
                <a:latin typeface="Nirmala UI" pitchFamily="34" charset="0"/>
                <a:ea typeface="Nirmala UI" pitchFamily="34" charset="0"/>
                <a:cs typeface="Nirmala UI" pitchFamily="34" charset="0"/>
              </a:rPr>
              <a:t>: </a:t>
            </a:r>
            <a:r>
              <a:rPr lang="hi-IN" sz="2800" dirty="0">
                <a:latin typeface="Nirmala UI" pitchFamily="34" charset="0"/>
                <a:ea typeface="Nirmala UI" pitchFamily="34" charset="0"/>
                <a:cs typeface="Nirmala UI" pitchFamily="34" charset="0"/>
              </a:rPr>
              <a:t>जनगणना 2027 इस श्रृंखला की </a:t>
            </a:r>
            <a:r>
              <a:rPr lang="hi-IN" sz="2800" dirty="0">
                <a:solidFill>
                  <a:schemeClr val="accent4">
                    <a:lumMod val="75000"/>
                  </a:schemeClr>
                </a:solidFill>
                <a:latin typeface="Nirmala UI" pitchFamily="34" charset="0"/>
                <a:ea typeface="Nirmala UI" pitchFamily="34" charset="0"/>
                <a:cs typeface="Nirmala UI" pitchFamily="34" charset="0"/>
              </a:rPr>
              <a:t>16वीं</a:t>
            </a:r>
            <a:r>
              <a:rPr lang="hi-IN" sz="2800" dirty="0">
                <a:latin typeface="Nirmala UI" pitchFamily="34" charset="0"/>
                <a:ea typeface="Nirmala UI" pitchFamily="34" charset="0"/>
                <a:cs typeface="Nirmala UI" pitchFamily="34" charset="0"/>
              </a:rPr>
              <a:t> और स्वतंत्रता के बाद की </a:t>
            </a:r>
            <a:r>
              <a:rPr lang="hi-IN" sz="2800" dirty="0">
                <a:solidFill>
                  <a:schemeClr val="accent4">
                    <a:lumMod val="75000"/>
                  </a:schemeClr>
                </a:solidFill>
                <a:latin typeface="Nirmala UI" pitchFamily="34" charset="0"/>
                <a:ea typeface="Nirmala UI" pitchFamily="34" charset="0"/>
                <a:cs typeface="Nirmala UI" pitchFamily="34" charset="0"/>
              </a:rPr>
              <a:t>8वीं</a:t>
            </a:r>
            <a:r>
              <a:rPr lang="hi-IN" sz="2800" dirty="0">
                <a:latin typeface="Nirmala UI" pitchFamily="34" charset="0"/>
                <a:ea typeface="Nirmala UI" pitchFamily="34" charset="0"/>
                <a:cs typeface="Nirmala UI" pitchFamily="34" charset="0"/>
              </a:rPr>
              <a:t> जनगणना है।</a:t>
            </a:r>
            <a:endParaRPr lang="en-US" sz="2800" dirty="0">
              <a:latin typeface="Nirmala UI" pitchFamily="34" charset="0"/>
              <a:ea typeface="Nirmala UI" pitchFamily="34" charset="0"/>
              <a:cs typeface="Nirmala UI" pitchFamily="34" charset="0"/>
            </a:endParaRPr>
          </a:p>
          <a:p>
            <a:pPr marL="347345" marR="453390" indent="-309880" algn="just">
              <a:lnSpc>
                <a:spcPct val="100000"/>
              </a:lnSpc>
              <a:spcBef>
                <a:spcPts val="1695"/>
              </a:spcBef>
              <a:tabLst>
                <a:tab pos="347345" algn="l"/>
                <a:tab pos="348615" algn="l"/>
              </a:tabLst>
            </a:pPr>
            <a:r>
              <a:rPr lang="hi-IN" sz="2800" b="1" dirty="0">
                <a:solidFill>
                  <a:srgbClr val="030303"/>
                </a:solidFill>
                <a:latin typeface="Nirmala UI" pitchFamily="34" charset="0"/>
                <a:ea typeface="Nirmala UI" pitchFamily="34" charset="0"/>
                <a:cs typeface="Nirmala UI" pitchFamily="34" charset="0"/>
              </a:rPr>
              <a:t>डिजिटल नवाचार</a:t>
            </a:r>
            <a:r>
              <a:rPr lang="en-US" sz="2800" b="1" dirty="0">
                <a:solidFill>
                  <a:srgbClr val="030303"/>
                </a:solidFill>
                <a:latin typeface="Nirmala UI" pitchFamily="34" charset="0"/>
                <a:ea typeface="Nirmala UI" pitchFamily="34" charset="0"/>
                <a:cs typeface="Nirmala UI" pitchFamily="34" charset="0"/>
              </a:rPr>
              <a:t> </a:t>
            </a:r>
            <a:r>
              <a:rPr lang="hi-IN" sz="2800" b="1" dirty="0">
                <a:solidFill>
                  <a:srgbClr val="030303"/>
                </a:solidFill>
                <a:latin typeface="Nirmala UI" pitchFamily="34" charset="0"/>
                <a:ea typeface="Nirmala UI" pitchFamily="34" charset="0"/>
                <a:cs typeface="Nirmala UI" pitchFamily="34" charset="0"/>
              </a:rPr>
              <a:t>:</a:t>
            </a:r>
            <a:r>
              <a:rPr lang="en-US" sz="2800" b="1" dirty="0">
                <a:solidFill>
                  <a:srgbClr val="030303"/>
                </a:solidFill>
                <a:latin typeface="Nirmala UI" pitchFamily="34" charset="0"/>
                <a:ea typeface="Nirmala UI" pitchFamily="34" charset="0"/>
                <a:cs typeface="Nirmala UI" pitchFamily="34" charset="0"/>
              </a:rPr>
              <a:t> </a:t>
            </a:r>
            <a:r>
              <a:rPr lang="hi-IN" sz="2800" dirty="0">
                <a:solidFill>
                  <a:srgbClr val="030303"/>
                </a:solidFill>
                <a:latin typeface="Nirmala UI" pitchFamily="34" charset="0"/>
                <a:ea typeface="Nirmala UI" pitchFamily="34" charset="0"/>
                <a:cs typeface="Nirmala UI" pitchFamily="34" charset="0"/>
              </a:rPr>
              <a:t>इस बार की जनगणना में डिजिटल साधनों का उपयोग किया जाएगा, जिससे आंकड़े अधिक सटीक और द्रुत गति के साथ प्राप्त होंगे।</a:t>
            </a:r>
            <a:endParaRPr lang="en-US" sz="2800" dirty="0">
              <a:latin typeface="Nirmala UI" pitchFamily="34" charset="0"/>
              <a:ea typeface="Nirmala UI" pitchFamily="34" charset="0"/>
              <a:cs typeface="Nirmala UI" pitchFamily="34" charset="0"/>
            </a:endParaRPr>
          </a:p>
        </p:txBody>
      </p:sp>
      <p:pic>
        <p:nvPicPr>
          <p:cNvPr id="16" name="Picture 15">
            <a:extLst>
              <a:ext uri="{FF2B5EF4-FFF2-40B4-BE49-F238E27FC236}">
                <a16:creationId xmlns:a16="http://schemas.microsoft.com/office/drawing/2014/main" id="{AE1F8003-1795-6BDA-0C78-E31065096D4B}"/>
              </a:ext>
            </a:extLst>
          </p:cNvPr>
          <p:cNvPicPr>
            <a:picLocks noChangeAspect="1"/>
          </p:cNvPicPr>
          <p:nvPr/>
        </p:nvPicPr>
        <p:blipFill>
          <a:blip r:embed="rId3"/>
          <a:stretch>
            <a:fillRect/>
          </a:stretch>
        </p:blipFill>
        <p:spPr>
          <a:xfrm>
            <a:off x="10291939" y="1251914"/>
            <a:ext cx="1880100" cy="1243635"/>
          </a:xfrm>
          <a:prstGeom prst="rect">
            <a:avLst/>
          </a:prstGeom>
        </p:spPr>
      </p:pic>
    </p:spTree>
    <p:extLst>
      <p:ext uri="{BB962C8B-B14F-4D97-AF65-F5344CB8AC3E}">
        <p14:creationId xmlns:p14="http://schemas.microsoft.com/office/powerpoint/2010/main" val="4151729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206FA-3726-9771-4DAC-B39BDA13A067}"/>
              </a:ext>
            </a:extLst>
          </p:cNvPr>
          <p:cNvSpPr>
            <a:spLocks noGrp="1"/>
          </p:cNvSpPr>
          <p:nvPr>
            <p:ph type="title"/>
          </p:nvPr>
        </p:nvSpPr>
        <p:spPr>
          <a:xfrm>
            <a:off x="2" y="93779"/>
            <a:ext cx="11095261" cy="726446"/>
          </a:xfrm>
        </p:spPr>
        <p:txBody>
          <a:bodyPr/>
          <a:lstStyle/>
          <a:p>
            <a:r>
              <a:rPr lang="hi-IN" spc="-315" dirty="0">
                <a:solidFill>
                  <a:srgbClr val="002060"/>
                </a:solidFill>
                <a:latin typeface="Nirmala UI" pitchFamily="34" charset="0"/>
                <a:ea typeface="Nirmala UI" pitchFamily="34" charset="0"/>
                <a:cs typeface="Nirmala UI" pitchFamily="34" charset="0"/>
              </a:rPr>
              <a:t>डिजिटल माध्यम से जनगणना  के लाभ</a:t>
            </a:r>
            <a:r>
              <a:rPr lang="en-US" spc="-315" dirty="0">
                <a:solidFill>
                  <a:srgbClr val="002060"/>
                </a:solidFill>
                <a:latin typeface="Nirmala UI" pitchFamily="34" charset="0"/>
                <a:ea typeface="Nirmala UI" pitchFamily="34" charset="0"/>
                <a:cs typeface="Nirmala UI" pitchFamily="34" charset="0"/>
              </a:rPr>
              <a:t> </a:t>
            </a:r>
            <a:endParaRPr lang="en-IN" spc="-315" dirty="0">
              <a:solidFill>
                <a:srgbClr val="002060"/>
              </a:solidFill>
              <a:latin typeface="Nirmala UI" pitchFamily="34" charset="0"/>
              <a:ea typeface="Nirmala UI" pitchFamily="34" charset="0"/>
              <a:cs typeface="Nirmala UI" pitchFamily="34" charset="0"/>
            </a:endParaRPr>
          </a:p>
        </p:txBody>
      </p:sp>
      <p:pic>
        <p:nvPicPr>
          <p:cNvPr id="3" name="object 4">
            <a:extLst>
              <a:ext uri="{FF2B5EF4-FFF2-40B4-BE49-F238E27FC236}">
                <a16:creationId xmlns:a16="http://schemas.microsoft.com/office/drawing/2014/main" id="{16BA8AA6-96DD-EA64-1A1A-CBAFA2E0C2C4}"/>
              </a:ext>
            </a:extLst>
          </p:cNvPr>
          <p:cNvPicPr/>
          <p:nvPr/>
        </p:nvPicPr>
        <p:blipFill>
          <a:blip r:embed="rId3" cstate="print"/>
          <a:stretch>
            <a:fillRect/>
          </a:stretch>
        </p:blipFill>
        <p:spPr>
          <a:xfrm>
            <a:off x="494672" y="1199297"/>
            <a:ext cx="668284" cy="2783059"/>
          </a:xfrm>
          <a:prstGeom prst="rect">
            <a:avLst/>
          </a:prstGeom>
        </p:spPr>
      </p:pic>
      <p:pic>
        <p:nvPicPr>
          <p:cNvPr id="4" name="object 5">
            <a:extLst>
              <a:ext uri="{FF2B5EF4-FFF2-40B4-BE49-F238E27FC236}">
                <a16:creationId xmlns:a16="http://schemas.microsoft.com/office/drawing/2014/main" id="{044CACE9-A111-A005-18F6-399E61AE2287}"/>
              </a:ext>
            </a:extLst>
          </p:cNvPr>
          <p:cNvPicPr/>
          <p:nvPr/>
        </p:nvPicPr>
        <p:blipFill>
          <a:blip r:embed="rId4" cstate="print"/>
          <a:stretch>
            <a:fillRect/>
          </a:stretch>
        </p:blipFill>
        <p:spPr>
          <a:xfrm>
            <a:off x="6836515" y="1237230"/>
            <a:ext cx="687793" cy="459581"/>
          </a:xfrm>
          <a:prstGeom prst="rect">
            <a:avLst/>
          </a:prstGeom>
        </p:spPr>
      </p:pic>
      <p:pic>
        <p:nvPicPr>
          <p:cNvPr id="6" name="object 7">
            <a:extLst>
              <a:ext uri="{FF2B5EF4-FFF2-40B4-BE49-F238E27FC236}">
                <a16:creationId xmlns:a16="http://schemas.microsoft.com/office/drawing/2014/main" id="{0DCA40F5-64FA-8828-D593-C6493F856A22}"/>
              </a:ext>
            </a:extLst>
          </p:cNvPr>
          <p:cNvPicPr/>
          <p:nvPr/>
        </p:nvPicPr>
        <p:blipFill>
          <a:blip r:embed="rId5" cstate="print"/>
          <a:stretch>
            <a:fillRect/>
          </a:stretch>
        </p:blipFill>
        <p:spPr>
          <a:xfrm>
            <a:off x="6901042" y="2508906"/>
            <a:ext cx="585898" cy="663839"/>
          </a:xfrm>
          <a:prstGeom prst="rect">
            <a:avLst/>
          </a:prstGeom>
        </p:spPr>
      </p:pic>
      <p:sp>
        <p:nvSpPr>
          <p:cNvPr id="9" name="object 14">
            <a:extLst>
              <a:ext uri="{FF2B5EF4-FFF2-40B4-BE49-F238E27FC236}">
                <a16:creationId xmlns:a16="http://schemas.microsoft.com/office/drawing/2014/main" id="{2D171C5B-AA68-9B32-0CAB-ED2DAE881B21}"/>
              </a:ext>
            </a:extLst>
          </p:cNvPr>
          <p:cNvSpPr txBox="1"/>
          <p:nvPr/>
        </p:nvSpPr>
        <p:spPr>
          <a:xfrm>
            <a:off x="1222884" y="1199297"/>
            <a:ext cx="4385945" cy="777136"/>
          </a:xfrm>
          <a:prstGeom prst="rect">
            <a:avLst/>
          </a:prstGeom>
        </p:spPr>
        <p:txBody>
          <a:bodyPr vert="horz" wrap="square" lIns="0" tIns="38100" rIns="0" bIns="0" rtlCol="0">
            <a:spAutoFit/>
          </a:bodyPr>
          <a:lstStyle/>
          <a:p>
            <a:pPr marL="19685" marR="5080" indent="-7620">
              <a:spcBef>
                <a:spcPts val="300"/>
              </a:spcBef>
            </a:pPr>
            <a:r>
              <a:rPr lang="hi-IN" sz="2400" b="1" spc="-150" dirty="0">
                <a:solidFill>
                  <a:srgbClr val="0C1323"/>
                </a:solidFill>
                <a:latin typeface="Nirmala UI" panose="020B0502040204020203" pitchFamily="34" charset="0"/>
                <a:ea typeface="Nirmala UI" panose="020B0502040204020203" pitchFamily="34" charset="0"/>
                <a:cs typeface="Nirmala UI" panose="020B0502040204020203" pitchFamily="34" charset="0"/>
              </a:rPr>
              <a:t>बेहतर गुणवत्ता वाला डेटा</a:t>
            </a:r>
            <a:r>
              <a:rPr lang="en-US" sz="2400" b="1" spc="-150" dirty="0">
                <a:solidFill>
                  <a:srgbClr val="0C1323"/>
                </a:solidFill>
                <a:latin typeface="Nirmala UI" panose="020B0502040204020203" pitchFamily="34" charset="0"/>
                <a:ea typeface="Nirmala UI" panose="020B0502040204020203" pitchFamily="34" charset="0"/>
                <a:cs typeface="Nirmala UI" panose="020B0502040204020203" pitchFamily="34" charset="0"/>
              </a:rPr>
              <a:t> :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बिल्ट-इन</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hi-IN"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वेलिडेशन से त्रुटियों में कमी</a:t>
            </a:r>
            <a:endParaRPr sz="2400" b="1" spc="-150" dirty="0">
              <a:solidFill>
                <a:srgbClr val="0C1323"/>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0" name="object 15">
            <a:extLst>
              <a:ext uri="{FF2B5EF4-FFF2-40B4-BE49-F238E27FC236}">
                <a16:creationId xmlns:a16="http://schemas.microsoft.com/office/drawing/2014/main" id="{B3F55E8E-56F7-B8C9-DEDE-5539A5AAC182}"/>
              </a:ext>
            </a:extLst>
          </p:cNvPr>
          <p:cNvSpPr txBox="1"/>
          <p:nvPr/>
        </p:nvSpPr>
        <p:spPr>
          <a:xfrm>
            <a:off x="1325215" y="2044201"/>
            <a:ext cx="4578369" cy="1554272"/>
          </a:xfrm>
          <a:prstGeom prst="rect">
            <a:avLst/>
          </a:prstGeom>
        </p:spPr>
        <p:txBody>
          <a:bodyPr vert="horz" wrap="square" lIns="0" tIns="38100" rIns="0" bIns="0" rtlCol="0">
            <a:spAutoFit/>
          </a:bodyPr>
          <a:lstStyle/>
          <a:p>
            <a:pPr marL="15240" marR="5080" indent="-3175">
              <a:spcBef>
                <a:spcPts val="300"/>
              </a:spcBef>
            </a:pPr>
            <a:r>
              <a:rPr lang="hi-IN" sz="2400" b="1" spc="-150" dirty="0">
                <a:solidFill>
                  <a:srgbClr val="0C1323"/>
                </a:solidFill>
                <a:latin typeface="Nirmala UI" panose="020B0502040204020203" pitchFamily="34" charset="0"/>
                <a:ea typeface="Nirmala UI" panose="020B0502040204020203" pitchFamily="34" charset="0"/>
                <a:cs typeface="Nirmala UI" panose="020B0502040204020203" pitchFamily="34" charset="0"/>
              </a:rPr>
              <a:t>द्रुत गति से डेटा की प्रोसेसिंग</a:t>
            </a:r>
            <a:r>
              <a:rPr lang="en-US" sz="2400" b="1" spc="-150" dirty="0">
                <a:solidFill>
                  <a:srgbClr val="0C1323"/>
                </a:solidFill>
                <a:latin typeface="Nirmala UI" panose="020B0502040204020203" pitchFamily="34" charset="0"/>
                <a:ea typeface="Nirmala UI" panose="020B0502040204020203" pitchFamily="34" charset="0"/>
                <a:cs typeface="Nirmala UI" panose="020B0502040204020203" pitchFamily="34" charset="0"/>
              </a:rPr>
              <a:t> </a:t>
            </a:r>
            <a:r>
              <a:rPr lang="hi-IN" sz="2400" b="1" spc="-150" dirty="0">
                <a:solidFill>
                  <a:srgbClr val="0C1323"/>
                </a:solidFill>
                <a:latin typeface="Nirmala UI" panose="020B0502040204020203" pitchFamily="34" charset="0"/>
                <a:ea typeface="Nirmala UI" panose="020B0502040204020203" pitchFamily="34" charset="0"/>
                <a:cs typeface="Nirmala UI" panose="020B0502040204020203" pitchFamily="34" charset="0"/>
              </a:rPr>
              <a:t>:</a:t>
            </a:r>
            <a:r>
              <a:rPr lang="hi-IN" sz="2400" dirty="0">
                <a:solidFill>
                  <a:srgbClr val="2A2D36"/>
                </a:solidFill>
                <a:latin typeface="Nirmala UI" panose="020B0502040204020203" pitchFamily="34" charset="0"/>
                <a:ea typeface="Nirmala UI" panose="020B0502040204020203" pitchFamily="34" charset="0"/>
                <a:cs typeface="Nirmala UI" panose="020B0502040204020203" pitchFamily="34" charset="0"/>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डिजिटल</a:t>
            </a:r>
            <a:r>
              <a:rPr lang="hi-IN"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डेटा</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को</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बहुत</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तेजी</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से</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संसाधित</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और</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जारी</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किया</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जा</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2400" dirty="0" err="1">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सकता</a:t>
            </a:r>
            <a:r>
              <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 </a:t>
            </a:r>
            <a:r>
              <a:rPr lang="hi-IN"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rPr>
              <a:t>है</a:t>
            </a:r>
            <a:endParaRPr lang="en-US" sz="2400" dirty="0">
              <a:solidFill>
                <a:srgbClr val="2A2D36"/>
              </a:solidFill>
              <a:latin typeface="Nirmala UI" panose="020B0502040204020203" pitchFamily="34" charset="0"/>
              <a:ea typeface="Nirmala UI" panose="020B0502040204020203" pitchFamily="34" charset="0"/>
              <a:cs typeface="Nirmala UI" panose="020B0502040204020203" pitchFamily="34" charset="0"/>
              <a:sym typeface="Arial"/>
            </a:endParaRPr>
          </a:p>
          <a:p>
            <a:pPr marL="15240" marR="5080" indent="-3175">
              <a:spcBef>
                <a:spcPts val="300"/>
              </a:spcBef>
            </a:pPr>
            <a:endParaRPr sz="2400" dirty="0">
              <a:solidFill>
                <a:srgbClr val="2A2D36"/>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object 16">
            <a:extLst>
              <a:ext uri="{FF2B5EF4-FFF2-40B4-BE49-F238E27FC236}">
                <a16:creationId xmlns:a16="http://schemas.microsoft.com/office/drawing/2014/main" id="{EE927386-3B04-8267-9B1D-67FECCE297BA}"/>
              </a:ext>
            </a:extLst>
          </p:cNvPr>
          <p:cNvSpPr txBox="1"/>
          <p:nvPr/>
        </p:nvSpPr>
        <p:spPr>
          <a:xfrm>
            <a:off x="1222884" y="3310441"/>
            <a:ext cx="4101465" cy="732188"/>
          </a:xfrm>
          <a:prstGeom prst="rect">
            <a:avLst/>
          </a:prstGeom>
        </p:spPr>
        <p:txBody>
          <a:bodyPr vert="horz" wrap="square" lIns="0" tIns="9525" rIns="0" bIns="0" rtlCol="0">
            <a:spAutoFit/>
          </a:bodyPr>
          <a:lstStyle/>
          <a:p>
            <a:pPr marL="12700" marR="5080" indent="1905" algn="just">
              <a:lnSpc>
                <a:spcPct val="101299"/>
              </a:lnSpc>
              <a:spcBef>
                <a:spcPts val="75"/>
              </a:spcBef>
            </a:pPr>
            <a:r>
              <a:rPr lang="hi-IN" sz="2400" b="1" spc="-150" dirty="0">
                <a:solidFill>
                  <a:srgbClr val="0C1323"/>
                </a:solidFill>
                <a:latin typeface="Nirmala UI" pitchFamily="34" charset="0"/>
                <a:ea typeface="Nirmala UI" pitchFamily="34" charset="0"/>
                <a:cs typeface="Nirmala UI" pitchFamily="34" charset="0"/>
              </a:rPr>
              <a:t>बड़े साइज़ की अनुसूचियों एवं अन्य प्रप्रत्रो से मुक्ति</a:t>
            </a:r>
            <a:endParaRPr sz="2400" spc="-150" dirty="0">
              <a:latin typeface="Nirmala UI" pitchFamily="34" charset="0"/>
              <a:ea typeface="Nirmala UI" pitchFamily="34" charset="0"/>
              <a:cs typeface="Nirmala UI" pitchFamily="34" charset="0"/>
            </a:endParaRPr>
          </a:p>
        </p:txBody>
      </p:sp>
      <p:sp>
        <p:nvSpPr>
          <p:cNvPr id="15" name="object 17">
            <a:extLst>
              <a:ext uri="{FF2B5EF4-FFF2-40B4-BE49-F238E27FC236}">
                <a16:creationId xmlns:a16="http://schemas.microsoft.com/office/drawing/2014/main" id="{C380B631-44E1-C226-6F6E-8F6FC6D1113B}"/>
              </a:ext>
            </a:extLst>
          </p:cNvPr>
          <p:cNvSpPr txBox="1"/>
          <p:nvPr/>
        </p:nvSpPr>
        <p:spPr>
          <a:xfrm>
            <a:off x="7686568" y="981474"/>
            <a:ext cx="3874770" cy="745012"/>
          </a:xfrm>
          <a:prstGeom prst="rect">
            <a:avLst/>
          </a:prstGeom>
        </p:spPr>
        <p:txBody>
          <a:bodyPr vert="horz" wrap="square" lIns="0" tIns="9525" rIns="0" bIns="0" rtlCol="0">
            <a:spAutoFit/>
          </a:bodyPr>
          <a:lstStyle/>
          <a:p>
            <a:pPr marL="12700" marR="5080" indent="4445">
              <a:lnSpc>
                <a:spcPct val="101299"/>
              </a:lnSpc>
              <a:spcBef>
                <a:spcPts val="75"/>
              </a:spcBef>
            </a:pPr>
            <a:endParaRPr lang="hi-IN" sz="2400" b="1" spc="-150" dirty="0">
              <a:solidFill>
                <a:srgbClr val="0C1323"/>
              </a:solidFill>
              <a:latin typeface="Nirmala UI" pitchFamily="34" charset="0"/>
              <a:ea typeface="Nirmala UI" pitchFamily="34" charset="0"/>
              <a:cs typeface="Nirmala UI" pitchFamily="34" charset="0"/>
            </a:endParaRPr>
          </a:p>
          <a:p>
            <a:pPr marL="12700" marR="5080" indent="4445">
              <a:lnSpc>
                <a:spcPct val="101299"/>
              </a:lnSpc>
              <a:spcBef>
                <a:spcPts val="75"/>
              </a:spcBef>
            </a:pPr>
            <a:r>
              <a:rPr lang="hi-IN" sz="2400" b="1" spc="-150" dirty="0">
                <a:solidFill>
                  <a:srgbClr val="0C1323"/>
                </a:solidFill>
                <a:latin typeface="Nirmala UI" pitchFamily="34" charset="0"/>
                <a:ea typeface="Nirmala UI" pitchFamily="34" charset="0"/>
                <a:cs typeface="Nirmala UI" pitchFamily="34" charset="0"/>
              </a:rPr>
              <a:t>वास्तविक समय में निगरानी  </a:t>
            </a:r>
            <a:endParaRPr lang="hi-IN" sz="2400" dirty="0">
              <a:latin typeface="Nirmala UI" pitchFamily="34" charset="0"/>
              <a:ea typeface="Nirmala UI" pitchFamily="34" charset="0"/>
              <a:cs typeface="Nirmala UI" pitchFamily="34" charset="0"/>
            </a:endParaRPr>
          </a:p>
        </p:txBody>
      </p:sp>
      <p:pic>
        <p:nvPicPr>
          <p:cNvPr id="18" name="Picture 17">
            <a:extLst>
              <a:ext uri="{FF2B5EF4-FFF2-40B4-BE49-F238E27FC236}">
                <a16:creationId xmlns:a16="http://schemas.microsoft.com/office/drawing/2014/main" id="{93B8ACBA-BB31-3759-65B3-C3BA655B4200}"/>
              </a:ext>
            </a:extLst>
          </p:cNvPr>
          <p:cNvPicPr>
            <a:picLocks noChangeAspect="1"/>
          </p:cNvPicPr>
          <p:nvPr/>
        </p:nvPicPr>
        <p:blipFill>
          <a:blip r:embed="rId6"/>
          <a:stretch>
            <a:fillRect/>
          </a:stretch>
        </p:blipFill>
        <p:spPr>
          <a:xfrm>
            <a:off x="5306947" y="4175361"/>
            <a:ext cx="1810622" cy="2448982"/>
          </a:xfrm>
          <a:prstGeom prst="rect">
            <a:avLst/>
          </a:prstGeom>
        </p:spPr>
      </p:pic>
      <p:pic>
        <p:nvPicPr>
          <p:cNvPr id="20" name="Picture 19">
            <a:extLst>
              <a:ext uri="{FF2B5EF4-FFF2-40B4-BE49-F238E27FC236}">
                <a16:creationId xmlns:a16="http://schemas.microsoft.com/office/drawing/2014/main" id="{EE70DF39-DA2C-3ED3-6FCA-2111E9D20A72}"/>
              </a:ext>
            </a:extLst>
          </p:cNvPr>
          <p:cNvPicPr>
            <a:picLocks noChangeAspect="1"/>
          </p:cNvPicPr>
          <p:nvPr/>
        </p:nvPicPr>
        <p:blipFill>
          <a:blip r:embed="rId7"/>
          <a:stretch>
            <a:fillRect/>
          </a:stretch>
        </p:blipFill>
        <p:spPr>
          <a:xfrm>
            <a:off x="7486940" y="4289144"/>
            <a:ext cx="3679095" cy="2359114"/>
          </a:xfrm>
          <a:prstGeom prst="rect">
            <a:avLst/>
          </a:prstGeom>
        </p:spPr>
      </p:pic>
      <p:pic>
        <p:nvPicPr>
          <p:cNvPr id="22" name="Picture 21">
            <a:extLst>
              <a:ext uri="{FF2B5EF4-FFF2-40B4-BE49-F238E27FC236}">
                <a16:creationId xmlns:a16="http://schemas.microsoft.com/office/drawing/2014/main" id="{76AA49C2-0553-2C7A-19D0-F178F7D6939C}"/>
              </a:ext>
            </a:extLst>
          </p:cNvPr>
          <p:cNvPicPr>
            <a:picLocks noChangeAspect="1"/>
          </p:cNvPicPr>
          <p:nvPr/>
        </p:nvPicPr>
        <p:blipFill>
          <a:blip r:embed="rId8"/>
          <a:stretch>
            <a:fillRect/>
          </a:stretch>
        </p:blipFill>
        <p:spPr>
          <a:xfrm>
            <a:off x="410030" y="4322714"/>
            <a:ext cx="4712232" cy="2114614"/>
          </a:xfrm>
          <a:prstGeom prst="rect">
            <a:avLst/>
          </a:prstGeom>
        </p:spPr>
      </p:pic>
      <p:cxnSp>
        <p:nvCxnSpPr>
          <p:cNvPr id="24" name="Straight Connector 23">
            <a:extLst>
              <a:ext uri="{FF2B5EF4-FFF2-40B4-BE49-F238E27FC236}">
                <a16:creationId xmlns:a16="http://schemas.microsoft.com/office/drawing/2014/main" id="{8B13B739-3C02-CBD8-1E10-3980112846F0}"/>
              </a:ext>
            </a:extLst>
          </p:cNvPr>
          <p:cNvCxnSpPr/>
          <p:nvPr/>
        </p:nvCxnSpPr>
        <p:spPr>
          <a:xfrm flipH="1">
            <a:off x="1325215" y="4236550"/>
            <a:ext cx="2462027" cy="22869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CD9C097-72D9-A763-C8C4-73843AEC4C0C}"/>
              </a:ext>
            </a:extLst>
          </p:cNvPr>
          <p:cNvCxnSpPr>
            <a:cxnSpLocks/>
          </p:cNvCxnSpPr>
          <p:nvPr/>
        </p:nvCxnSpPr>
        <p:spPr>
          <a:xfrm>
            <a:off x="1655397" y="4322714"/>
            <a:ext cx="2316530" cy="21146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0" name="Graphic 29" descr="Checkmark with solid fill">
            <a:extLst>
              <a:ext uri="{FF2B5EF4-FFF2-40B4-BE49-F238E27FC236}">
                <a16:creationId xmlns:a16="http://schemas.microsoft.com/office/drawing/2014/main" id="{E3531422-5D52-B115-3EEE-55BDEB2EAC0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87854" y="5298782"/>
            <a:ext cx="914400" cy="914400"/>
          </a:xfrm>
          <a:prstGeom prst="rect">
            <a:avLst/>
          </a:prstGeom>
        </p:spPr>
      </p:pic>
      <p:pic>
        <p:nvPicPr>
          <p:cNvPr id="31" name="Graphic 30" descr="Checkmark with solid fill">
            <a:extLst>
              <a:ext uri="{FF2B5EF4-FFF2-40B4-BE49-F238E27FC236}">
                <a16:creationId xmlns:a16="http://schemas.microsoft.com/office/drawing/2014/main" id="{7AB2F2C6-D8E4-3FDE-AF08-629F0648CC8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63748" y="5197498"/>
            <a:ext cx="914400" cy="914400"/>
          </a:xfrm>
          <a:prstGeom prst="rect">
            <a:avLst/>
          </a:prstGeom>
        </p:spPr>
      </p:pic>
      <p:sp>
        <p:nvSpPr>
          <p:cNvPr id="19" name="object 17">
            <a:extLst>
              <a:ext uri="{FF2B5EF4-FFF2-40B4-BE49-F238E27FC236}">
                <a16:creationId xmlns:a16="http://schemas.microsoft.com/office/drawing/2014/main" id="{14F39F26-84CF-437E-B2CA-074711F967BE}"/>
              </a:ext>
            </a:extLst>
          </p:cNvPr>
          <p:cNvSpPr txBox="1"/>
          <p:nvPr/>
        </p:nvSpPr>
        <p:spPr>
          <a:xfrm>
            <a:off x="7686568" y="2377097"/>
            <a:ext cx="3874770" cy="745012"/>
          </a:xfrm>
          <a:prstGeom prst="rect">
            <a:avLst/>
          </a:prstGeom>
        </p:spPr>
        <p:txBody>
          <a:bodyPr vert="horz" wrap="square" lIns="0" tIns="9525" rIns="0" bIns="0" rtlCol="0">
            <a:spAutoFit/>
          </a:bodyPr>
          <a:lstStyle/>
          <a:p>
            <a:pPr marL="12700" marR="5080" indent="4445">
              <a:lnSpc>
                <a:spcPct val="101299"/>
              </a:lnSpc>
              <a:spcBef>
                <a:spcPts val="75"/>
              </a:spcBef>
            </a:pPr>
            <a:endParaRPr lang="hi-IN" sz="2400" b="1" spc="-150" dirty="0">
              <a:solidFill>
                <a:srgbClr val="0C1323"/>
              </a:solidFill>
              <a:latin typeface="Nirmala UI" pitchFamily="34" charset="0"/>
              <a:ea typeface="Nirmala UI" pitchFamily="34" charset="0"/>
              <a:cs typeface="Nirmala UI" pitchFamily="34" charset="0"/>
            </a:endParaRPr>
          </a:p>
          <a:p>
            <a:pPr marL="12700" marR="5080" indent="4445">
              <a:lnSpc>
                <a:spcPct val="101299"/>
              </a:lnSpc>
              <a:spcBef>
                <a:spcPts val="75"/>
              </a:spcBef>
            </a:pPr>
            <a:r>
              <a:rPr lang="hi-IN" sz="2400" b="1" spc="-70" dirty="0">
                <a:solidFill>
                  <a:srgbClr val="0C1323"/>
                </a:solidFill>
                <a:latin typeface="Nirmala UI" pitchFamily="34" charset="0"/>
                <a:ea typeface="Nirmala UI" pitchFamily="34" charset="0"/>
                <a:cs typeface="Nirmala UI" pitchFamily="34" charset="0"/>
              </a:rPr>
              <a:t>पर्यावरण के अनुकूल</a:t>
            </a:r>
            <a:endParaRPr lang="hi-IN" sz="2400" dirty="0">
              <a:latin typeface="Nirmala UI" pitchFamily="34" charset="0"/>
              <a:ea typeface="Nirmala UI" pitchFamily="34" charset="0"/>
              <a:cs typeface="Nirmala UI" pitchFamily="34" charset="0"/>
            </a:endParaRPr>
          </a:p>
        </p:txBody>
      </p:sp>
    </p:spTree>
    <p:extLst>
      <p:ext uri="{BB962C8B-B14F-4D97-AF65-F5344CB8AC3E}">
        <p14:creationId xmlns:p14="http://schemas.microsoft.com/office/powerpoint/2010/main" val="1540403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7"/>
          <p:cNvSpPr txBox="1">
            <a:spLocks noGrp="1"/>
          </p:cNvSpPr>
          <p:nvPr>
            <p:ph type="title"/>
          </p:nvPr>
        </p:nvSpPr>
        <p:spPr>
          <a:xfrm>
            <a:off x="0" y="111907"/>
            <a:ext cx="11095261" cy="726446"/>
          </a:xfrm>
          <a:prstGeom prst="rect">
            <a:avLst/>
          </a:prstGeom>
          <a:noFill/>
          <a:ln>
            <a:noFill/>
          </a:ln>
        </p:spPr>
        <p:txBody>
          <a:bodyPr spcFirstLastPara="1" wrap="square" lIns="91425" tIns="45700" rIns="91425" bIns="45700" anchor="t" anchorCtr="0">
            <a:noAutofit/>
          </a:bodyPr>
          <a:lstStyle/>
          <a:p>
            <a:pPr lvl="0">
              <a:buClr>
                <a:srgbClr val="002060"/>
              </a:buClr>
            </a:pPr>
            <a:r>
              <a:rPr lang="hi-IN" spc="-315" dirty="0">
                <a:solidFill>
                  <a:srgbClr val="002060"/>
                </a:solidFill>
                <a:latin typeface="Nirmala UI" pitchFamily="34" charset="0"/>
                <a:ea typeface="Nirmala UI" pitchFamily="34" charset="0"/>
                <a:cs typeface="Nirmala UI" pitchFamily="34" charset="0"/>
              </a:rPr>
              <a:t>भारत का भविष्य आपके हाथों में है।</a:t>
            </a:r>
            <a:endParaRPr spc="-315" dirty="0">
              <a:solidFill>
                <a:srgbClr val="002060"/>
              </a:solidFill>
              <a:latin typeface="Nirmala UI" pitchFamily="34" charset="0"/>
              <a:ea typeface="Nirmala UI" pitchFamily="34" charset="0"/>
              <a:cs typeface="Nirmala UI" pitchFamily="34" charset="0"/>
            </a:endParaRPr>
          </a:p>
        </p:txBody>
      </p:sp>
      <p:pic>
        <p:nvPicPr>
          <p:cNvPr id="109" name="Google Shape;109;p7" descr="A group of people standing together&#10;&#10;AI-generated content may be incorrect."/>
          <p:cNvPicPr preferRelativeResize="0"/>
          <p:nvPr/>
        </p:nvPicPr>
        <p:blipFill rotWithShape="1">
          <a:blip r:embed="rId3">
            <a:alphaModFix/>
          </a:blip>
          <a:srcRect b="10449"/>
          <a:stretch/>
        </p:blipFill>
        <p:spPr>
          <a:xfrm>
            <a:off x="247512" y="985121"/>
            <a:ext cx="11830178" cy="5414683"/>
          </a:xfrm>
          <a:prstGeom prst="rect">
            <a:avLst/>
          </a:prstGeom>
          <a:noFill/>
          <a:ln>
            <a:noFill/>
          </a:ln>
        </p:spPr>
      </p:pic>
      <p:sp>
        <p:nvSpPr>
          <p:cNvPr id="110" name="Google Shape;110;p7"/>
          <p:cNvSpPr txBox="1"/>
          <p:nvPr/>
        </p:nvSpPr>
        <p:spPr>
          <a:xfrm>
            <a:off x="1532327" y="4232941"/>
            <a:ext cx="9260543" cy="954067"/>
          </a:xfrm>
          <a:prstGeom prst="rect">
            <a:avLst/>
          </a:prstGeom>
          <a:noFill/>
          <a:ln>
            <a:solidFill>
              <a:schemeClr val="accent1"/>
            </a:solidFill>
          </a:ln>
        </p:spPr>
        <p:txBody>
          <a:bodyPr spcFirstLastPara="1" wrap="square" lIns="91425" tIns="45700" rIns="91425" bIns="45700" anchor="t" anchorCtr="0">
            <a:spAutoFit/>
          </a:bodyPr>
          <a:lstStyle/>
          <a:p>
            <a:pPr lvl="0" algn="ctr"/>
            <a:r>
              <a:rPr lang="hi-IN" sz="2800" b="1" dirty="0">
                <a:solidFill>
                  <a:srgbClr val="F2F2F2"/>
                </a:solidFill>
                <a:latin typeface="Nirmala UI" panose="020B0502040204020203" pitchFamily="34" charset="0"/>
                <a:ea typeface="Nirmala UI" panose="020B0502040204020203" pitchFamily="34" charset="0"/>
                <a:cs typeface="Nirmala UI" panose="020B0502040204020203" pitchFamily="34" charset="0"/>
              </a:rPr>
              <a:t>“जनगणना को आप जैसे</a:t>
            </a:r>
            <a:r>
              <a:rPr lang="en-US" sz="2800" b="1" dirty="0">
                <a:solidFill>
                  <a:srgbClr val="F2F2F2"/>
                </a:solidFill>
                <a:latin typeface="Nirmala UI" panose="020B0502040204020203" pitchFamily="34" charset="0"/>
                <a:ea typeface="Nirmala UI" panose="020B0502040204020203" pitchFamily="34" charset="0"/>
                <a:cs typeface="Nirmala UI" panose="020B0502040204020203" pitchFamily="34" charset="0"/>
              </a:rPr>
              <a:t> </a:t>
            </a:r>
            <a:r>
              <a:rPr lang="hi-IN" sz="2800" b="1" dirty="0">
                <a:solidFill>
                  <a:srgbClr val="F2F2F2"/>
                </a:solidFill>
                <a:latin typeface="Nirmala UI" panose="020B0502040204020203" pitchFamily="34" charset="0"/>
                <a:ea typeface="Nirmala UI" panose="020B0502040204020203" pitchFamily="34" charset="0"/>
                <a:cs typeface="Nirmala UI" panose="020B0502040204020203" pitchFamily="34" charset="0"/>
              </a:rPr>
              <a:t>प्रगणकों और पर्यवेक्षकों के पूर्ण  उत्साह और समर्पण के माध्यम से बनाए रखा गया है।”</a:t>
            </a:r>
            <a:endParaRPr sz="2800" b="1" dirty="0">
              <a:solidFill>
                <a:srgbClr val="F2F2F2"/>
              </a:solidFill>
              <a:latin typeface="Nirmala UI" panose="020B0502040204020203" pitchFamily="34" charset="0"/>
              <a:ea typeface="Nirmala UI" panose="020B0502040204020203" pitchFamily="34" charset="0"/>
              <a:cs typeface="Nirmala UI" panose="020B0502040204020203" pitchFamily="34" charset="0"/>
              <a:sym typeface="Calibri"/>
            </a:endParaRPr>
          </a:p>
        </p:txBody>
      </p:sp>
      <p:sp>
        <p:nvSpPr>
          <p:cNvPr id="111" name="Google Shape;111;p7"/>
          <p:cNvSpPr txBox="1"/>
          <p:nvPr/>
        </p:nvSpPr>
        <p:spPr>
          <a:xfrm>
            <a:off x="1975757" y="5367636"/>
            <a:ext cx="8882743" cy="954067"/>
          </a:xfrm>
          <a:prstGeom prst="rect">
            <a:avLst/>
          </a:prstGeom>
          <a:noFill/>
          <a:ln>
            <a:noFill/>
          </a:ln>
        </p:spPr>
        <p:txBody>
          <a:bodyPr spcFirstLastPara="1" wrap="square" lIns="91425" tIns="45700" rIns="91425" bIns="45700" anchor="t" anchorCtr="0">
            <a:spAutoFit/>
          </a:bodyPr>
          <a:lstStyle/>
          <a:p>
            <a:pPr algn="ctr"/>
            <a:r>
              <a:rPr lang="hi-IN" sz="2800" b="1" dirty="0">
                <a:solidFill>
                  <a:srgbClr val="F2F2F2"/>
                </a:solidFill>
                <a:latin typeface="Calibri"/>
                <a:ea typeface="Calibri"/>
              </a:rPr>
              <a:t>आपकी भागीदारी “विविधता में एकता” की राष्ट्रीय भावना का सच्चा प्रतिबिंब 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ED8274E-3605-17E4-DE8E-6AAF4C8D8FF1}"/>
              </a:ext>
            </a:extLst>
          </p:cNvPr>
          <p:cNvPicPr>
            <a:picLocks noChangeAspect="1"/>
          </p:cNvPicPr>
          <p:nvPr/>
        </p:nvPicPr>
        <p:blipFill>
          <a:blip r:embed="rId2"/>
          <a:stretch>
            <a:fillRect/>
          </a:stretch>
        </p:blipFill>
        <p:spPr>
          <a:xfrm>
            <a:off x="573924" y="3053443"/>
            <a:ext cx="11044148" cy="3681186"/>
          </a:xfrm>
          <a:prstGeom prst="rect">
            <a:avLst/>
          </a:prstGeom>
        </p:spPr>
      </p:pic>
      <p:sp>
        <p:nvSpPr>
          <p:cNvPr id="2" name="Title 1">
            <a:extLst>
              <a:ext uri="{FF2B5EF4-FFF2-40B4-BE49-F238E27FC236}">
                <a16:creationId xmlns:a16="http://schemas.microsoft.com/office/drawing/2014/main" id="{2626A355-774C-EF1B-C695-7F27873FB11D}"/>
              </a:ext>
            </a:extLst>
          </p:cNvPr>
          <p:cNvSpPr>
            <a:spLocks noGrp="1"/>
          </p:cNvSpPr>
          <p:nvPr>
            <p:ph type="title"/>
          </p:nvPr>
        </p:nvSpPr>
        <p:spPr/>
        <p:txBody>
          <a:bodyPr/>
          <a:lstStyle/>
          <a:p>
            <a:r>
              <a:rPr lang="hi-IN" spc="-315" dirty="0">
                <a:solidFill>
                  <a:srgbClr val="002060"/>
                </a:solidFill>
                <a:latin typeface="Nirmala UI" pitchFamily="34" charset="0"/>
                <a:ea typeface="Nirmala UI" pitchFamily="34" charset="0"/>
                <a:cs typeface="Nirmala UI" pitchFamily="34" charset="0"/>
              </a:rPr>
              <a:t>जनगणना (</a:t>
            </a:r>
            <a:r>
              <a:rPr lang="en-IN" spc="-315" dirty="0">
                <a:solidFill>
                  <a:srgbClr val="002060"/>
                </a:solidFill>
                <a:latin typeface="Nirmala UI" pitchFamily="34" charset="0"/>
                <a:ea typeface="Nirmala UI" pitchFamily="34" charset="0"/>
                <a:cs typeface="Nirmala UI" pitchFamily="34" charset="0"/>
              </a:rPr>
              <a:t>Census) </a:t>
            </a:r>
            <a:r>
              <a:rPr lang="hi-IN" spc="-315" dirty="0">
                <a:solidFill>
                  <a:srgbClr val="002060"/>
                </a:solidFill>
                <a:latin typeface="Nirmala UI" pitchFamily="34" charset="0"/>
                <a:ea typeface="Nirmala UI" pitchFamily="34" charset="0"/>
                <a:cs typeface="Nirmala UI" pitchFamily="34" charset="0"/>
              </a:rPr>
              <a:t>क्या है</a:t>
            </a:r>
            <a:r>
              <a:rPr lang="en-US" spc="-315" dirty="0">
                <a:solidFill>
                  <a:srgbClr val="002060"/>
                </a:solidFill>
                <a:latin typeface="Nirmala UI" pitchFamily="34" charset="0"/>
                <a:ea typeface="Nirmala UI" pitchFamily="34" charset="0"/>
                <a:cs typeface="Nirmala UI" pitchFamily="34" charset="0"/>
              </a:rPr>
              <a:t> </a:t>
            </a:r>
            <a:r>
              <a:rPr lang="hi-IN" spc="-315" dirty="0">
                <a:solidFill>
                  <a:srgbClr val="002060"/>
                </a:solidFill>
                <a:latin typeface="Nirmala UI" pitchFamily="34" charset="0"/>
                <a:ea typeface="Nirmala UI" pitchFamily="34" charset="0"/>
                <a:cs typeface="Nirmala UI" pitchFamily="34" charset="0"/>
              </a:rPr>
              <a:t>?</a:t>
            </a:r>
            <a:endParaRPr lang="en-IN" spc="-315" dirty="0">
              <a:solidFill>
                <a:srgbClr val="002060"/>
              </a:solidFill>
              <a:latin typeface="Nirmala UI" pitchFamily="34" charset="0"/>
              <a:ea typeface="Nirmala UI" pitchFamily="34" charset="0"/>
              <a:cs typeface="Nirmala UI" pitchFamily="34" charset="0"/>
            </a:endParaRPr>
          </a:p>
        </p:txBody>
      </p:sp>
      <p:sp>
        <p:nvSpPr>
          <p:cNvPr id="4" name="object 8">
            <a:extLst>
              <a:ext uri="{FF2B5EF4-FFF2-40B4-BE49-F238E27FC236}">
                <a16:creationId xmlns:a16="http://schemas.microsoft.com/office/drawing/2014/main" id="{A4E58B19-A089-FD31-A3C3-FF0DAF5FAAD4}"/>
              </a:ext>
            </a:extLst>
          </p:cNvPr>
          <p:cNvSpPr txBox="1"/>
          <p:nvPr/>
        </p:nvSpPr>
        <p:spPr>
          <a:xfrm>
            <a:off x="200413" y="1056255"/>
            <a:ext cx="11791171" cy="1823576"/>
          </a:xfrm>
          <a:prstGeom prst="rect">
            <a:avLst/>
          </a:prstGeom>
        </p:spPr>
        <p:txBody>
          <a:bodyPr vert="horz" wrap="square" lIns="0" tIns="15240" rIns="0" bIns="0" rtlCol="0">
            <a:spAutoFit/>
          </a:bodyPr>
          <a:lstStyle/>
          <a:p>
            <a:pPr marL="33020">
              <a:lnSpc>
                <a:spcPts val="4730"/>
              </a:lnSpc>
              <a:spcBef>
                <a:spcPts val="120"/>
              </a:spcBef>
            </a:pPr>
            <a:r>
              <a:rPr lang="hi-IN" sz="3600" spc="120" dirty="0">
                <a:solidFill>
                  <a:srgbClr val="050503"/>
                </a:solidFill>
                <a:latin typeface="Nirmala UI" pitchFamily="34" charset="0"/>
                <a:ea typeface="Nirmala UI" pitchFamily="34" charset="0"/>
                <a:cs typeface="Nirmala UI" pitchFamily="34" charset="0"/>
              </a:rPr>
              <a:t>जनगणना किसी देश में एक निश्चित समय पर </a:t>
            </a:r>
            <a:r>
              <a:rPr lang="hi-IN" sz="3600" spc="120" dirty="0">
                <a:solidFill>
                  <a:schemeClr val="accent4">
                    <a:lumMod val="75000"/>
                  </a:schemeClr>
                </a:solidFill>
                <a:latin typeface="Nirmala UI" pitchFamily="34" charset="0"/>
                <a:ea typeface="Nirmala UI" pitchFamily="34" charset="0"/>
                <a:cs typeface="Nirmala UI" pitchFamily="34" charset="0"/>
              </a:rPr>
              <a:t>प्रत्येक परिवार </a:t>
            </a:r>
            <a:r>
              <a:rPr lang="hi-IN" sz="3600" spc="120" dirty="0">
                <a:solidFill>
                  <a:srgbClr val="050503"/>
                </a:solidFill>
                <a:latin typeface="Nirmala UI" pitchFamily="34" charset="0"/>
                <a:ea typeface="Nirmala UI" pitchFamily="34" charset="0"/>
                <a:cs typeface="Nirmala UI" pitchFamily="34" charset="0"/>
              </a:rPr>
              <a:t>एवं  </a:t>
            </a:r>
            <a:r>
              <a:rPr lang="hi-IN" sz="3600" spc="120" dirty="0">
                <a:solidFill>
                  <a:schemeClr val="accent4">
                    <a:lumMod val="75000"/>
                  </a:schemeClr>
                </a:solidFill>
                <a:latin typeface="Nirmala UI" pitchFamily="34" charset="0"/>
                <a:ea typeface="Nirmala UI" pitchFamily="34" charset="0"/>
                <a:cs typeface="Nirmala UI" pitchFamily="34" charset="0"/>
              </a:rPr>
              <a:t>प्रत्येक व्यक्ति</a:t>
            </a:r>
            <a:r>
              <a:rPr lang="hi-IN" sz="3600" spc="120" dirty="0">
                <a:solidFill>
                  <a:srgbClr val="050503"/>
                </a:solidFill>
                <a:latin typeface="Nirmala UI" pitchFamily="34" charset="0"/>
                <a:ea typeface="Nirmala UI" pitchFamily="34" charset="0"/>
                <a:cs typeface="Nirmala UI" pitchFamily="34" charset="0"/>
              </a:rPr>
              <a:t> की आधिकारिक, पूर्ण गणना है, जिसमें उनके जनसांख्यिकीय, आर्थिक एवं सामाजिक आंकड़े शामिल होते हैं।</a:t>
            </a:r>
            <a:endParaRPr sz="3600" spc="120" dirty="0">
              <a:latin typeface="Nirmala UI" pitchFamily="34" charset="0"/>
              <a:ea typeface="Nirmala UI" pitchFamily="34" charset="0"/>
              <a:cs typeface="Nirmala UI" pitchFamily="34" charset="0"/>
            </a:endParaRPr>
          </a:p>
        </p:txBody>
      </p:sp>
      <p:sp>
        <p:nvSpPr>
          <p:cNvPr id="5" name="TextBox 4">
            <a:extLst>
              <a:ext uri="{FF2B5EF4-FFF2-40B4-BE49-F238E27FC236}">
                <a16:creationId xmlns:a16="http://schemas.microsoft.com/office/drawing/2014/main" id="{3BE685BA-558D-1171-C495-03FF31A33D71}"/>
              </a:ext>
            </a:extLst>
          </p:cNvPr>
          <p:cNvSpPr txBox="1"/>
          <p:nvPr/>
        </p:nvSpPr>
        <p:spPr>
          <a:xfrm>
            <a:off x="573924" y="3111492"/>
            <a:ext cx="3883776" cy="369332"/>
          </a:xfrm>
          <a:prstGeom prst="rect">
            <a:avLst/>
          </a:prstGeom>
          <a:noFill/>
        </p:spPr>
        <p:txBody>
          <a:bodyPr wrap="square">
            <a:spAutoFit/>
          </a:bodyPr>
          <a:lstStyle/>
          <a:p>
            <a:r>
              <a:rPr lang="hi-IN" b="1" spc="125" dirty="0">
                <a:solidFill>
                  <a:srgbClr val="0070C0"/>
                </a:solidFill>
                <a:latin typeface="Nirmala UI" pitchFamily="34" charset="0"/>
                <a:ea typeface="Nirmala UI" pitchFamily="34" charset="0"/>
                <a:cs typeface="Nirmala UI" pitchFamily="34" charset="0"/>
              </a:rPr>
              <a:t>यह भारत का पारिवारिक चित्र है!</a:t>
            </a:r>
            <a:endParaRPr lang="en-IN" b="1" spc="125" dirty="0">
              <a:solidFill>
                <a:srgbClr val="0070C0"/>
              </a:solidFill>
              <a:latin typeface="Nirmala UI" pitchFamily="34" charset="0"/>
              <a:ea typeface="Nirmala UI" pitchFamily="34" charset="0"/>
              <a:cs typeface="Nirmala UI" pitchFamily="34" charset="0"/>
            </a:endParaRPr>
          </a:p>
        </p:txBody>
      </p:sp>
    </p:spTree>
    <p:extLst>
      <p:ext uri="{BB962C8B-B14F-4D97-AF65-F5344CB8AC3E}">
        <p14:creationId xmlns:p14="http://schemas.microsoft.com/office/powerpoint/2010/main" val="637291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9" descr="A group of children and a person in a village&#10;&#10;AI-generated content may be incorrect."/>
          <p:cNvPicPr preferRelativeResize="0"/>
          <p:nvPr/>
        </p:nvPicPr>
        <p:blipFill rotWithShape="1">
          <a:blip r:embed="rId3">
            <a:alphaModFix/>
          </a:blip>
          <a:srcRect r="1986" b="10412"/>
          <a:stretch/>
        </p:blipFill>
        <p:spPr>
          <a:xfrm>
            <a:off x="244288" y="870950"/>
            <a:ext cx="11703424" cy="5970545"/>
          </a:xfrm>
          <a:prstGeom prst="rect">
            <a:avLst/>
          </a:prstGeom>
          <a:noFill/>
          <a:ln>
            <a:noFill/>
          </a:ln>
        </p:spPr>
      </p:pic>
      <p:sp>
        <p:nvSpPr>
          <p:cNvPr id="125" name="Google Shape;125;p9"/>
          <p:cNvSpPr txBox="1">
            <a:spLocks noGrp="1"/>
          </p:cNvSpPr>
          <p:nvPr>
            <p:ph type="title"/>
          </p:nvPr>
        </p:nvSpPr>
        <p:spPr>
          <a:xfrm>
            <a:off x="0" y="133636"/>
            <a:ext cx="4800598" cy="726446"/>
          </a:xfrm>
          <a:prstGeom prst="rect">
            <a:avLst/>
          </a:prstGeom>
          <a:noFill/>
          <a:ln>
            <a:noFill/>
          </a:ln>
        </p:spPr>
        <p:txBody>
          <a:bodyPr spcFirstLastPara="1" wrap="square" lIns="91425" tIns="45700" rIns="91425" bIns="45700" anchor="t" anchorCtr="0">
            <a:noAutofit/>
          </a:bodyPr>
          <a:lstStyle/>
          <a:p>
            <a:pPr lvl="0">
              <a:buClr>
                <a:srgbClr val="002060"/>
              </a:buClr>
            </a:pPr>
            <a:r>
              <a:rPr lang="hi-IN" spc="-315" dirty="0">
                <a:solidFill>
                  <a:srgbClr val="002060"/>
                </a:solidFill>
                <a:latin typeface="Nirmala UI" pitchFamily="34" charset="0"/>
                <a:ea typeface="Nirmala UI" pitchFamily="34" charset="0"/>
                <a:cs typeface="Nirmala UI" pitchFamily="34" charset="0"/>
              </a:rPr>
              <a:t>विकास के लिए डेटा</a:t>
            </a:r>
            <a:endParaRPr spc="-315" dirty="0">
              <a:solidFill>
                <a:srgbClr val="002060"/>
              </a:solidFill>
              <a:latin typeface="Nirmala UI" pitchFamily="34" charset="0"/>
              <a:ea typeface="Nirmala UI" pitchFamily="34" charset="0"/>
              <a:cs typeface="Nirmala UI" pitchFamily="34" charset="0"/>
            </a:endParaRPr>
          </a:p>
        </p:txBody>
      </p:sp>
      <p:sp>
        <p:nvSpPr>
          <p:cNvPr id="126" name="Google Shape;126;p9" descr="$PPTXTitle"/>
          <p:cNvSpPr txBox="1"/>
          <p:nvPr/>
        </p:nvSpPr>
        <p:spPr>
          <a:xfrm>
            <a:off x="605969" y="1077906"/>
            <a:ext cx="10980058" cy="4005450"/>
          </a:xfrm>
          <a:prstGeom prst="rect">
            <a:avLst/>
          </a:prstGeom>
          <a:noFill/>
          <a:ln>
            <a:noFill/>
          </a:ln>
        </p:spPr>
        <p:txBody>
          <a:bodyPr spcFirstLastPara="1" wrap="square" lIns="0" tIns="49525" rIns="0" bIns="0" anchor="t" anchorCtr="0">
            <a:spAutoFit/>
          </a:bodyPr>
          <a:lstStyle/>
          <a:p>
            <a:pPr marL="201295" marR="5080" lvl="0" indent="-189230">
              <a:lnSpc>
                <a:spcPct val="118578"/>
              </a:lnSpc>
              <a:buClr>
                <a:srgbClr val="FF0000"/>
              </a:buClr>
              <a:buSzPts val="5700"/>
            </a:pPr>
            <a:r>
              <a:rPr lang="hi-IN" sz="5400" dirty="0">
                <a:solidFill>
                  <a:srgbClr val="FF0000"/>
                </a:solidFill>
                <a:latin typeface="Nirmala UI" panose="020B0502040204020203" pitchFamily="34" charset="0"/>
                <a:ea typeface="Nirmala UI" panose="020B0502040204020203" pitchFamily="34" charset="0"/>
                <a:cs typeface="Nirmala UI" panose="020B0502040204020203" pitchFamily="34" charset="0"/>
              </a:rPr>
              <a:t>अगर आप जो डेटा एकत्र करते हैं, </a:t>
            </a:r>
          </a:p>
          <a:p>
            <a:pPr marL="201295" marR="5080" lvl="0" indent="-189230">
              <a:lnSpc>
                <a:spcPct val="118578"/>
              </a:lnSpc>
              <a:buClr>
                <a:srgbClr val="FF0000"/>
              </a:buClr>
              <a:buSzPts val="5700"/>
            </a:pPr>
            <a:r>
              <a:rPr lang="hi-IN" sz="5400" dirty="0">
                <a:solidFill>
                  <a:srgbClr val="FF0000"/>
                </a:solidFill>
                <a:latin typeface="Nirmala UI" panose="020B0502040204020203" pitchFamily="34" charset="0"/>
                <a:ea typeface="Nirmala UI" panose="020B0502040204020203" pitchFamily="34" charset="0"/>
                <a:cs typeface="Nirmala UI" panose="020B0502040204020203" pitchFamily="34" charset="0"/>
              </a:rPr>
              <a:t>वह आपके बच्चों के लिए </a:t>
            </a:r>
          </a:p>
          <a:p>
            <a:pPr marL="201295" marR="5080" lvl="0" indent="-189230">
              <a:lnSpc>
                <a:spcPct val="118578"/>
              </a:lnSpc>
              <a:buClr>
                <a:srgbClr val="FF0000"/>
              </a:buClr>
              <a:buSzPts val="5700"/>
            </a:pPr>
            <a:r>
              <a:rPr lang="hi-IN" sz="5400" dirty="0">
                <a:solidFill>
                  <a:srgbClr val="FF0000"/>
                </a:solidFill>
                <a:latin typeface="Nirmala UI" panose="020B0502040204020203" pitchFamily="34" charset="0"/>
                <a:ea typeface="Nirmala UI" panose="020B0502040204020203" pitchFamily="34" charset="0"/>
                <a:cs typeface="Nirmala UI" panose="020B0502040204020203" pitchFamily="34" charset="0"/>
              </a:rPr>
              <a:t>एक </a:t>
            </a:r>
            <a:r>
              <a:rPr lang="hi-IN" sz="5400" b="1" spc="-315" dirty="0">
                <a:solidFill>
                  <a:srgbClr val="002060"/>
                </a:solidFill>
                <a:latin typeface="Nirmala UI" pitchFamily="34" charset="0"/>
                <a:ea typeface="Nirmala UI" pitchFamily="34" charset="0"/>
                <a:cs typeface="Nirmala UI" pitchFamily="34" charset="0"/>
                <a:sym typeface="Calibri"/>
              </a:rPr>
              <a:t>बेहतर स्कूल </a:t>
            </a:r>
            <a:r>
              <a:rPr lang="hi-IN" sz="5400" dirty="0">
                <a:solidFill>
                  <a:srgbClr val="FF0000"/>
                </a:solidFill>
                <a:latin typeface="Nirmala UI" panose="020B0502040204020203" pitchFamily="34" charset="0"/>
                <a:ea typeface="Nirmala UI" panose="020B0502040204020203" pitchFamily="34" charset="0"/>
                <a:cs typeface="Nirmala UI" panose="020B0502040204020203" pitchFamily="34" charset="0"/>
              </a:rPr>
              <a:t>बनाने में </a:t>
            </a:r>
          </a:p>
          <a:p>
            <a:pPr marL="201295" marR="5080" lvl="0" indent="-189230">
              <a:lnSpc>
                <a:spcPct val="118578"/>
              </a:lnSpc>
              <a:buClr>
                <a:srgbClr val="FF0000"/>
              </a:buClr>
              <a:buSzPts val="5700"/>
            </a:pPr>
            <a:r>
              <a:rPr lang="hi-IN" sz="5400" dirty="0">
                <a:solidFill>
                  <a:srgbClr val="FF0000"/>
                </a:solidFill>
                <a:latin typeface="Nirmala UI" panose="020B0502040204020203" pitchFamily="34" charset="0"/>
                <a:ea typeface="Nirmala UI" panose="020B0502040204020203" pitchFamily="34" charset="0"/>
                <a:cs typeface="Nirmala UI" panose="020B0502040204020203" pitchFamily="34" charset="0"/>
              </a:rPr>
              <a:t>मदद कर सके तो?</a:t>
            </a:r>
            <a:endParaRPr sz="5400" b="1" dirty="0">
              <a:solidFill>
                <a:srgbClr val="FF0000"/>
              </a:solidFill>
              <a:latin typeface="Nirmala UI" panose="020B0502040204020203" pitchFamily="34" charset="0"/>
              <a:ea typeface="Nirmala UI" panose="020B0502040204020203" pitchFamily="34" charset="0"/>
              <a:cs typeface="Nirmala UI" panose="020B0502040204020203" pitchFamily="34" charset="0"/>
              <a:sym typeface="Verdana"/>
            </a:endParaRPr>
          </a:p>
        </p:txBody>
      </p:sp>
      <p:sp>
        <p:nvSpPr>
          <p:cNvPr id="127" name="Google Shape;127;p9"/>
          <p:cNvSpPr txBox="1"/>
          <p:nvPr/>
        </p:nvSpPr>
        <p:spPr>
          <a:xfrm>
            <a:off x="244288" y="5995142"/>
            <a:ext cx="11703423" cy="835485"/>
          </a:xfrm>
          <a:prstGeom prst="rect">
            <a:avLst/>
          </a:prstGeom>
          <a:solidFill>
            <a:srgbClr val="F2F2F2"/>
          </a:solidFill>
          <a:ln>
            <a:noFill/>
          </a:ln>
        </p:spPr>
        <p:txBody>
          <a:bodyPr spcFirstLastPara="1" wrap="square" lIns="0" tIns="50800" rIns="0" bIns="0" anchor="t" anchorCtr="0">
            <a:spAutoFit/>
          </a:bodyPr>
          <a:lstStyle/>
          <a:p>
            <a:pPr marL="8890" marR="5080" lvl="0" algn="ctr">
              <a:lnSpc>
                <a:spcPct val="91100"/>
              </a:lnSpc>
              <a:buClr>
                <a:srgbClr val="0070C0"/>
              </a:buClr>
              <a:buSzPts val="2800"/>
            </a:pPr>
            <a:r>
              <a:rPr lang="hi-IN" sz="2800" dirty="0"/>
              <a:t>आपका कार्य किसी समुदाय की जरूरतों को सरकारी कार्यवाही में बदलने का पहला और अनिवार्य कदम है। आप भविष्य की नींव रख रहे हैं।</a:t>
            </a:r>
            <a:endParaRPr sz="2800" dirty="0">
              <a:solidFill>
                <a:srgbClr val="0070C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9488ED75-CED2-0B73-86C5-7A2FF873C896}"/>
              </a:ext>
            </a:extLst>
          </p:cNvPr>
          <p:cNvPicPr>
            <a:picLocks noChangeAspect="1"/>
          </p:cNvPicPr>
          <p:nvPr/>
        </p:nvPicPr>
        <p:blipFill>
          <a:blip r:embed="rId3"/>
          <a:stretch>
            <a:fillRect/>
          </a:stretch>
        </p:blipFill>
        <p:spPr>
          <a:xfrm>
            <a:off x="7601230" y="4516218"/>
            <a:ext cx="4590768" cy="2370642"/>
          </a:xfrm>
          <a:prstGeom prst="rect">
            <a:avLst/>
          </a:prstGeom>
        </p:spPr>
      </p:pic>
      <p:pic>
        <p:nvPicPr>
          <p:cNvPr id="29" name="object 7">
            <a:extLst>
              <a:ext uri="{FF2B5EF4-FFF2-40B4-BE49-F238E27FC236}">
                <a16:creationId xmlns:a16="http://schemas.microsoft.com/office/drawing/2014/main" id="{4D5EC9DD-6C7D-72E8-B44D-74CCC0038E0A}"/>
              </a:ext>
            </a:extLst>
          </p:cNvPr>
          <p:cNvPicPr/>
          <p:nvPr/>
        </p:nvPicPr>
        <p:blipFill>
          <a:blip r:embed="rId4" cstate="print"/>
          <a:stretch>
            <a:fillRect/>
          </a:stretch>
        </p:blipFill>
        <p:spPr>
          <a:xfrm>
            <a:off x="7601582" y="2754059"/>
            <a:ext cx="4590416" cy="2159000"/>
          </a:xfrm>
          <a:prstGeom prst="rect">
            <a:avLst/>
          </a:prstGeom>
        </p:spPr>
      </p:pic>
      <p:sp>
        <p:nvSpPr>
          <p:cNvPr id="2" name="Title 1">
            <a:extLst>
              <a:ext uri="{FF2B5EF4-FFF2-40B4-BE49-F238E27FC236}">
                <a16:creationId xmlns:a16="http://schemas.microsoft.com/office/drawing/2014/main" id="{45E52BA9-0547-A628-938C-90E7EB9AC297}"/>
              </a:ext>
            </a:extLst>
          </p:cNvPr>
          <p:cNvSpPr>
            <a:spLocks noGrp="1"/>
          </p:cNvSpPr>
          <p:nvPr>
            <p:ph type="title"/>
          </p:nvPr>
        </p:nvSpPr>
        <p:spPr>
          <a:xfrm>
            <a:off x="2" y="109810"/>
            <a:ext cx="11095261" cy="726446"/>
          </a:xfrm>
        </p:spPr>
        <p:txBody>
          <a:bodyPr/>
          <a:lstStyle/>
          <a:p>
            <a:r>
              <a:rPr lang="hi-IN" dirty="0">
                <a:solidFill>
                  <a:srgbClr val="002060"/>
                </a:solidFill>
                <a:latin typeface="Nirmala UI" pitchFamily="34" charset="0"/>
                <a:ea typeface="Nirmala UI" pitchFamily="34" charset="0"/>
                <a:cs typeface="Nirmala UI" pitchFamily="34" charset="0"/>
              </a:rPr>
              <a:t>जनगणना के आंकड़ों का उपयोग</a:t>
            </a:r>
            <a:endParaRPr lang="en-IN" dirty="0">
              <a:solidFill>
                <a:srgbClr val="002060"/>
              </a:solidFill>
              <a:latin typeface="Nirmala UI" pitchFamily="34" charset="0"/>
              <a:ea typeface="Nirmala UI" pitchFamily="34" charset="0"/>
              <a:cs typeface="Nirmala UI" pitchFamily="34" charset="0"/>
            </a:endParaRPr>
          </a:p>
        </p:txBody>
      </p:sp>
      <p:pic>
        <p:nvPicPr>
          <p:cNvPr id="5" name="object 3">
            <a:extLst>
              <a:ext uri="{FF2B5EF4-FFF2-40B4-BE49-F238E27FC236}">
                <a16:creationId xmlns:a16="http://schemas.microsoft.com/office/drawing/2014/main" id="{7B637FE8-9EF3-D0AF-B3FF-4742A9C2444C}"/>
              </a:ext>
            </a:extLst>
          </p:cNvPr>
          <p:cNvPicPr/>
          <p:nvPr/>
        </p:nvPicPr>
        <p:blipFill>
          <a:blip r:embed="rId5" cstate="print"/>
          <a:stretch>
            <a:fillRect/>
          </a:stretch>
        </p:blipFill>
        <p:spPr>
          <a:xfrm>
            <a:off x="503302" y="1260630"/>
            <a:ext cx="990600" cy="1041400"/>
          </a:xfrm>
          <a:prstGeom prst="rect">
            <a:avLst/>
          </a:prstGeom>
        </p:spPr>
      </p:pic>
      <p:sp>
        <p:nvSpPr>
          <p:cNvPr id="16" name="object 14">
            <a:extLst>
              <a:ext uri="{FF2B5EF4-FFF2-40B4-BE49-F238E27FC236}">
                <a16:creationId xmlns:a16="http://schemas.microsoft.com/office/drawing/2014/main" id="{5BE2B5C7-14EA-76FB-F073-8C04E9CC2FB3}"/>
              </a:ext>
            </a:extLst>
          </p:cNvPr>
          <p:cNvSpPr txBox="1"/>
          <p:nvPr/>
        </p:nvSpPr>
        <p:spPr>
          <a:xfrm>
            <a:off x="1724136" y="1200513"/>
            <a:ext cx="5616569" cy="1233671"/>
          </a:xfrm>
          <a:prstGeom prst="rect">
            <a:avLst/>
          </a:prstGeom>
        </p:spPr>
        <p:txBody>
          <a:bodyPr vert="horz" wrap="square" lIns="0" tIns="60960" rIns="0" bIns="0" rtlCol="0">
            <a:spAutoFit/>
          </a:bodyPr>
          <a:lstStyle/>
          <a:p>
            <a:pPr marL="13970" marR="5080" indent="-1905" algn="just">
              <a:spcBef>
                <a:spcPts val="480"/>
              </a:spcBef>
            </a:pPr>
            <a:r>
              <a:rPr lang="hi-IN" sz="2400" spc="120" dirty="0">
                <a:solidFill>
                  <a:srgbClr val="151615"/>
                </a:solidFill>
                <a:latin typeface="Nirmala UI" pitchFamily="34" charset="0"/>
                <a:ea typeface="Nirmala UI" pitchFamily="34" charset="0"/>
                <a:cs typeface="Nirmala UI" pitchFamily="34" charset="0"/>
              </a:rPr>
              <a:t>लोगों के लाभ के लिए कल्याणकारी योजना बनाना</a:t>
            </a:r>
          </a:p>
          <a:p>
            <a:pPr marL="13970" marR="5080" indent="-1905">
              <a:spcBef>
                <a:spcPts val="480"/>
              </a:spcBef>
            </a:pPr>
            <a:r>
              <a:rPr lang="en-IN" sz="2400" spc="120" dirty="0">
                <a:solidFill>
                  <a:srgbClr val="151615"/>
                </a:solidFill>
                <a:latin typeface="Nirmala UI" pitchFamily="34" charset="0"/>
                <a:ea typeface="Nirmala UI" pitchFamily="34" charset="0"/>
                <a:cs typeface="Nirmala UI" pitchFamily="34" charset="0"/>
              </a:rPr>
              <a:t>(</a:t>
            </a:r>
            <a:r>
              <a:rPr lang="hi-IN" sz="2400" spc="120" dirty="0">
                <a:solidFill>
                  <a:srgbClr val="151615"/>
                </a:solidFill>
                <a:latin typeface="Nirmala UI" pitchFamily="34" charset="0"/>
                <a:ea typeface="Nirmala UI" pitchFamily="34" charset="0"/>
                <a:cs typeface="Nirmala UI" pitchFamily="34" charset="0"/>
              </a:rPr>
              <a:t>उदाहरण :</a:t>
            </a:r>
            <a:r>
              <a:rPr lang="en-IN" sz="2400" spc="120" dirty="0">
                <a:solidFill>
                  <a:srgbClr val="151615"/>
                </a:solidFill>
                <a:latin typeface="Nirmala UI" pitchFamily="34" charset="0"/>
                <a:ea typeface="Nirmala UI" pitchFamily="34" charset="0"/>
                <a:cs typeface="Nirmala UI" pitchFamily="34" charset="0"/>
              </a:rPr>
              <a:t> </a:t>
            </a:r>
            <a:r>
              <a:rPr lang="hi-IN" sz="2400" spc="120" dirty="0">
                <a:solidFill>
                  <a:srgbClr val="151615"/>
                </a:solidFill>
                <a:latin typeface="Nirmala UI" pitchFamily="34" charset="0"/>
                <a:ea typeface="Nirmala UI" pitchFamily="34" charset="0"/>
                <a:cs typeface="Nirmala UI" pitchFamily="34" charset="0"/>
              </a:rPr>
              <a:t>प्रधानमंत्री उज्ज्वला योजना </a:t>
            </a:r>
            <a:r>
              <a:rPr lang="en-IN" sz="2400" spc="120" dirty="0">
                <a:solidFill>
                  <a:srgbClr val="151615"/>
                </a:solidFill>
                <a:latin typeface="Nirmala UI" pitchFamily="34" charset="0"/>
                <a:ea typeface="Nirmala UI" pitchFamily="34" charset="0"/>
                <a:cs typeface="Nirmala UI" pitchFamily="34" charset="0"/>
              </a:rPr>
              <a:t>)</a:t>
            </a:r>
            <a:endParaRPr sz="2400" spc="120" dirty="0">
              <a:solidFill>
                <a:srgbClr val="151615"/>
              </a:solidFill>
              <a:latin typeface="Nirmala UI" pitchFamily="34" charset="0"/>
              <a:ea typeface="Nirmala UI" pitchFamily="34" charset="0"/>
              <a:cs typeface="Nirmala UI" pitchFamily="34" charset="0"/>
            </a:endParaRPr>
          </a:p>
        </p:txBody>
      </p:sp>
      <p:sp>
        <p:nvSpPr>
          <p:cNvPr id="17" name="object 15">
            <a:extLst>
              <a:ext uri="{FF2B5EF4-FFF2-40B4-BE49-F238E27FC236}">
                <a16:creationId xmlns:a16="http://schemas.microsoft.com/office/drawing/2014/main" id="{A1295DB7-643C-3C3B-144A-8127E9755A4A}"/>
              </a:ext>
            </a:extLst>
          </p:cNvPr>
          <p:cNvSpPr txBox="1"/>
          <p:nvPr/>
        </p:nvSpPr>
        <p:spPr>
          <a:xfrm>
            <a:off x="1702455" y="2698518"/>
            <a:ext cx="5616569" cy="1002006"/>
          </a:xfrm>
          <a:prstGeom prst="rect">
            <a:avLst/>
          </a:prstGeom>
        </p:spPr>
        <p:txBody>
          <a:bodyPr vert="horz" wrap="square" lIns="0" tIns="56515" rIns="0" bIns="0" rtlCol="0">
            <a:spAutoFit/>
          </a:bodyPr>
          <a:lstStyle/>
          <a:p>
            <a:pPr marL="12700" marR="5080" algn="just">
              <a:lnSpc>
                <a:spcPts val="3940"/>
              </a:lnSpc>
              <a:spcBef>
                <a:spcPts val="445"/>
              </a:spcBef>
            </a:pPr>
            <a:r>
              <a:rPr lang="hi-IN" sz="2400" spc="110" dirty="0">
                <a:solidFill>
                  <a:srgbClr val="121212"/>
                </a:solidFill>
                <a:latin typeface="Nirmala UI" pitchFamily="34" charset="0"/>
                <a:ea typeface="Nirmala UI" pitchFamily="34" charset="0"/>
                <a:cs typeface="Nirmala UI" pitchFamily="34" charset="0"/>
              </a:rPr>
              <a:t>संसद, विधानसभाओं और स्थानीय निकायों की सीटों का सीमांकन करना</a:t>
            </a:r>
            <a:endParaRPr sz="2400" spc="110" dirty="0">
              <a:latin typeface="Nirmala UI" pitchFamily="34" charset="0"/>
              <a:ea typeface="Nirmala UI" pitchFamily="34" charset="0"/>
              <a:cs typeface="Nirmala UI" pitchFamily="34" charset="0"/>
            </a:endParaRPr>
          </a:p>
        </p:txBody>
      </p:sp>
      <p:sp>
        <p:nvSpPr>
          <p:cNvPr id="18" name="object 16">
            <a:extLst>
              <a:ext uri="{FF2B5EF4-FFF2-40B4-BE49-F238E27FC236}">
                <a16:creationId xmlns:a16="http://schemas.microsoft.com/office/drawing/2014/main" id="{29D50AF5-70CD-875F-B6AF-453CEDBB5EEF}"/>
              </a:ext>
            </a:extLst>
          </p:cNvPr>
          <p:cNvSpPr txBox="1"/>
          <p:nvPr/>
        </p:nvSpPr>
        <p:spPr>
          <a:xfrm>
            <a:off x="1782487" y="3894700"/>
            <a:ext cx="5616568" cy="1006494"/>
          </a:xfrm>
          <a:prstGeom prst="rect">
            <a:avLst/>
          </a:prstGeom>
        </p:spPr>
        <p:txBody>
          <a:bodyPr vert="horz" wrap="square" lIns="0" tIns="60960" rIns="0" bIns="0" rtlCol="0">
            <a:spAutoFit/>
          </a:bodyPr>
          <a:lstStyle/>
          <a:p>
            <a:pPr marL="12700" marR="5080" indent="6350" algn="just">
              <a:lnSpc>
                <a:spcPts val="3900"/>
              </a:lnSpc>
              <a:spcBef>
                <a:spcPts val="480"/>
              </a:spcBef>
            </a:pPr>
            <a:r>
              <a:rPr lang="hi-IN" sz="2400" spc="110" dirty="0">
                <a:solidFill>
                  <a:srgbClr val="121312"/>
                </a:solidFill>
                <a:latin typeface="Nirmala UI" pitchFamily="34" charset="0"/>
                <a:ea typeface="Nirmala UI" pitchFamily="34" charset="0"/>
                <a:cs typeface="Nirmala UI" pitchFamily="34" charset="0"/>
              </a:rPr>
              <a:t>आवास, बुनियादी सुविधाओं और सार्वजनिक सेवाओं से संबंधित नीतियों का निर्माण</a:t>
            </a:r>
            <a:endParaRPr sz="2400" spc="110" dirty="0">
              <a:latin typeface="Nirmala UI" pitchFamily="34" charset="0"/>
              <a:ea typeface="Nirmala UI" pitchFamily="34" charset="0"/>
              <a:cs typeface="Nirmala UI" pitchFamily="34" charset="0"/>
            </a:endParaRPr>
          </a:p>
        </p:txBody>
      </p:sp>
      <p:pic>
        <p:nvPicPr>
          <p:cNvPr id="25" name="Picture 24">
            <a:extLst>
              <a:ext uri="{FF2B5EF4-FFF2-40B4-BE49-F238E27FC236}">
                <a16:creationId xmlns:a16="http://schemas.microsoft.com/office/drawing/2014/main" id="{D7416D2F-C036-80C8-8987-BF37A7DF369C}"/>
              </a:ext>
            </a:extLst>
          </p:cNvPr>
          <p:cNvPicPr>
            <a:picLocks noChangeAspect="1"/>
          </p:cNvPicPr>
          <p:nvPr/>
        </p:nvPicPr>
        <p:blipFill>
          <a:blip r:embed="rId6"/>
          <a:stretch>
            <a:fillRect/>
          </a:stretch>
        </p:blipFill>
        <p:spPr>
          <a:xfrm>
            <a:off x="555627" y="2791866"/>
            <a:ext cx="885949" cy="933580"/>
          </a:xfrm>
          <a:prstGeom prst="rect">
            <a:avLst/>
          </a:prstGeom>
        </p:spPr>
      </p:pic>
      <p:pic>
        <p:nvPicPr>
          <p:cNvPr id="27" name="Picture 26">
            <a:extLst>
              <a:ext uri="{FF2B5EF4-FFF2-40B4-BE49-F238E27FC236}">
                <a16:creationId xmlns:a16="http://schemas.microsoft.com/office/drawing/2014/main" id="{77568D8A-D421-6A08-BC01-53B5B38899BC}"/>
              </a:ext>
            </a:extLst>
          </p:cNvPr>
          <p:cNvPicPr>
            <a:picLocks noChangeAspect="1"/>
          </p:cNvPicPr>
          <p:nvPr/>
        </p:nvPicPr>
        <p:blipFill>
          <a:blip r:embed="rId7"/>
          <a:stretch>
            <a:fillRect/>
          </a:stretch>
        </p:blipFill>
        <p:spPr>
          <a:xfrm>
            <a:off x="622229" y="4000423"/>
            <a:ext cx="819347" cy="938525"/>
          </a:xfrm>
          <a:prstGeom prst="rect">
            <a:avLst/>
          </a:prstGeom>
        </p:spPr>
      </p:pic>
      <p:pic>
        <p:nvPicPr>
          <p:cNvPr id="28" name="object 6">
            <a:extLst>
              <a:ext uri="{FF2B5EF4-FFF2-40B4-BE49-F238E27FC236}">
                <a16:creationId xmlns:a16="http://schemas.microsoft.com/office/drawing/2014/main" id="{D2CA003D-3838-1F97-C41A-6D23860A166F}"/>
              </a:ext>
            </a:extLst>
          </p:cNvPr>
          <p:cNvPicPr/>
          <p:nvPr/>
        </p:nvPicPr>
        <p:blipFill>
          <a:blip r:embed="rId8" cstate="print"/>
          <a:stretch>
            <a:fillRect/>
          </a:stretch>
        </p:blipFill>
        <p:spPr>
          <a:xfrm>
            <a:off x="7601584" y="857501"/>
            <a:ext cx="4590416" cy="2159000"/>
          </a:xfrm>
          <a:prstGeom prst="rect">
            <a:avLst/>
          </a:prstGeom>
        </p:spPr>
      </p:pic>
      <p:grpSp>
        <p:nvGrpSpPr>
          <p:cNvPr id="12" name="Group 11">
            <a:extLst>
              <a:ext uri="{FF2B5EF4-FFF2-40B4-BE49-F238E27FC236}">
                <a16:creationId xmlns:a16="http://schemas.microsoft.com/office/drawing/2014/main" id="{C373D3D4-1685-4F1A-B267-594D96CB165A}"/>
              </a:ext>
            </a:extLst>
          </p:cNvPr>
          <p:cNvGrpSpPr/>
          <p:nvPr/>
        </p:nvGrpSpPr>
        <p:grpSpPr>
          <a:xfrm>
            <a:off x="457390" y="5097622"/>
            <a:ext cx="1082422" cy="999495"/>
            <a:chOff x="5878447" y="2723212"/>
            <a:chExt cx="1679105" cy="1588752"/>
          </a:xfrm>
        </p:grpSpPr>
        <p:pic>
          <p:nvPicPr>
            <p:cNvPr id="13" name="Graphic 12" descr="Research with solid fill">
              <a:extLst>
                <a:ext uri="{FF2B5EF4-FFF2-40B4-BE49-F238E27FC236}">
                  <a16:creationId xmlns:a16="http://schemas.microsoft.com/office/drawing/2014/main" id="{71825F41-AD2B-47F9-AF1E-F65FFCAD32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99122" y="2723212"/>
              <a:ext cx="914400" cy="914400"/>
            </a:xfrm>
            <a:prstGeom prst="rect">
              <a:avLst/>
            </a:prstGeom>
          </p:spPr>
        </p:pic>
        <p:pic>
          <p:nvPicPr>
            <p:cNvPr id="14" name="Graphic 13" descr="Pie chart with solid fill">
              <a:extLst>
                <a:ext uri="{FF2B5EF4-FFF2-40B4-BE49-F238E27FC236}">
                  <a16:creationId xmlns:a16="http://schemas.microsoft.com/office/drawing/2014/main" id="{049F03C0-3E64-46DC-AAE6-230630D2BF9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878447" y="3081176"/>
              <a:ext cx="914400" cy="914400"/>
            </a:xfrm>
            <a:prstGeom prst="rect">
              <a:avLst/>
            </a:prstGeom>
          </p:spPr>
        </p:pic>
        <p:pic>
          <p:nvPicPr>
            <p:cNvPr id="15" name="Graphic 14" descr="Bar chart with solid fill">
              <a:extLst>
                <a:ext uri="{FF2B5EF4-FFF2-40B4-BE49-F238E27FC236}">
                  <a16:creationId xmlns:a16="http://schemas.microsoft.com/office/drawing/2014/main" id="{97F40AEF-26B9-49CE-B1FF-76A53F0D671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43152" y="3397564"/>
              <a:ext cx="914400" cy="914400"/>
            </a:xfrm>
            <a:prstGeom prst="rect">
              <a:avLst/>
            </a:prstGeom>
          </p:spPr>
        </p:pic>
      </p:grpSp>
      <p:sp>
        <p:nvSpPr>
          <p:cNvPr id="3" name="Rectangle 2">
            <a:extLst>
              <a:ext uri="{FF2B5EF4-FFF2-40B4-BE49-F238E27FC236}">
                <a16:creationId xmlns:a16="http://schemas.microsoft.com/office/drawing/2014/main" id="{B01021F5-E262-4AD8-A6B4-F6930993935B}"/>
              </a:ext>
            </a:extLst>
          </p:cNvPr>
          <p:cNvSpPr/>
          <p:nvPr/>
        </p:nvSpPr>
        <p:spPr>
          <a:xfrm>
            <a:off x="1782487" y="5398066"/>
            <a:ext cx="5536537" cy="500009"/>
          </a:xfrm>
          <a:prstGeom prst="rect">
            <a:avLst/>
          </a:prstGeom>
        </p:spPr>
        <p:txBody>
          <a:bodyPr wrap="square">
            <a:spAutoFit/>
          </a:bodyPr>
          <a:lstStyle/>
          <a:p>
            <a:pPr marL="12700" marR="5080" indent="6350">
              <a:lnSpc>
                <a:spcPct val="121875"/>
              </a:lnSpc>
            </a:pPr>
            <a:r>
              <a:rPr lang="hi-IN" sz="2400" dirty="0">
                <a:solidFill>
                  <a:srgbClr val="121312"/>
                </a:solidFill>
                <a:latin typeface="Nirmala UI" panose="020B0502040204020203" pitchFamily="34" charset="0"/>
                <a:ea typeface="Nirmala UI" panose="020B0502040204020203" pitchFamily="34" charset="0"/>
                <a:cs typeface="Nirmala UI" panose="020B0502040204020203" pitchFamily="34" charset="0"/>
                <a:sym typeface="Cambria"/>
              </a:rPr>
              <a:t>रिसर्च में मदद</a:t>
            </a:r>
            <a:endParaRPr lang="en-US" sz="2400" dirty="0">
              <a:solidFill>
                <a:srgbClr val="121312"/>
              </a:solidFill>
              <a:latin typeface="Nirmala UI" panose="020B0502040204020203" pitchFamily="34" charset="0"/>
              <a:ea typeface="Nirmala UI" panose="020B0502040204020203" pitchFamily="34" charset="0"/>
              <a:cs typeface="Nirmala UI" panose="020B0502040204020203" pitchFamily="34" charset="0"/>
              <a:sym typeface="Cambria"/>
            </a:endParaRPr>
          </a:p>
        </p:txBody>
      </p:sp>
    </p:spTree>
    <p:extLst>
      <p:ext uri="{BB962C8B-B14F-4D97-AF65-F5344CB8AC3E}">
        <p14:creationId xmlns:p14="http://schemas.microsoft.com/office/powerpoint/2010/main" val="894149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1"/>
          <p:cNvSpPr txBox="1">
            <a:spLocks noGrp="1"/>
          </p:cNvSpPr>
          <p:nvPr>
            <p:ph type="title"/>
          </p:nvPr>
        </p:nvSpPr>
        <p:spPr>
          <a:xfrm>
            <a:off x="2" y="16505"/>
            <a:ext cx="11095261" cy="726446"/>
          </a:xfrm>
          <a:prstGeom prst="rect">
            <a:avLst/>
          </a:prstGeom>
          <a:noFill/>
          <a:ln>
            <a:noFill/>
          </a:ln>
        </p:spPr>
        <p:txBody>
          <a:bodyPr spcFirstLastPara="1" wrap="square" lIns="91425" tIns="45700" rIns="91425" bIns="45700" anchor="t" anchorCtr="0">
            <a:noAutofit/>
          </a:bodyPr>
          <a:lstStyle/>
          <a:p>
            <a:pPr lvl="0">
              <a:buClr>
                <a:srgbClr val="002060"/>
              </a:buClr>
            </a:pPr>
            <a:r>
              <a:rPr lang="hi-IN" dirty="0">
                <a:solidFill>
                  <a:srgbClr val="002060"/>
                </a:solidFill>
                <a:latin typeface="Nirmala UI" pitchFamily="34" charset="0"/>
                <a:ea typeface="Nirmala UI" pitchFamily="34" charset="0"/>
                <a:cs typeface="Nirmala UI" pitchFamily="34" charset="0"/>
              </a:rPr>
              <a:t>आपका मिशन :</a:t>
            </a:r>
            <a:endParaRPr dirty="0">
              <a:solidFill>
                <a:srgbClr val="002060"/>
              </a:solidFill>
              <a:latin typeface="Nirmala UI" pitchFamily="34" charset="0"/>
              <a:ea typeface="Nirmala UI" pitchFamily="34" charset="0"/>
              <a:cs typeface="Nirmala UI" pitchFamily="34" charset="0"/>
            </a:endParaRPr>
          </a:p>
        </p:txBody>
      </p:sp>
      <p:pic>
        <p:nvPicPr>
          <p:cNvPr id="149" name="Google Shape;149;p11"/>
          <p:cNvPicPr preferRelativeResize="0"/>
          <p:nvPr/>
        </p:nvPicPr>
        <p:blipFill rotWithShape="1">
          <a:blip r:embed="rId3">
            <a:alphaModFix/>
          </a:blip>
          <a:srcRect/>
          <a:stretch/>
        </p:blipFill>
        <p:spPr>
          <a:xfrm>
            <a:off x="9050399" y="2438400"/>
            <a:ext cx="1473200" cy="990600"/>
          </a:xfrm>
          <a:prstGeom prst="rect">
            <a:avLst/>
          </a:prstGeom>
          <a:noFill/>
          <a:ln>
            <a:noFill/>
          </a:ln>
        </p:spPr>
      </p:pic>
      <p:pic>
        <p:nvPicPr>
          <p:cNvPr id="150" name="Google Shape;150;p11"/>
          <p:cNvPicPr preferRelativeResize="0"/>
          <p:nvPr/>
        </p:nvPicPr>
        <p:blipFill rotWithShape="1">
          <a:blip r:embed="rId4">
            <a:alphaModFix/>
          </a:blip>
          <a:srcRect/>
          <a:stretch/>
        </p:blipFill>
        <p:spPr>
          <a:xfrm>
            <a:off x="659765" y="4279900"/>
            <a:ext cx="1270000" cy="939800"/>
          </a:xfrm>
          <a:prstGeom prst="rect">
            <a:avLst/>
          </a:prstGeom>
          <a:noFill/>
          <a:ln>
            <a:noFill/>
          </a:ln>
        </p:spPr>
      </p:pic>
      <p:pic>
        <p:nvPicPr>
          <p:cNvPr id="151" name="Google Shape;151;p11"/>
          <p:cNvPicPr preferRelativeResize="0"/>
          <p:nvPr/>
        </p:nvPicPr>
        <p:blipFill rotWithShape="1">
          <a:blip r:embed="rId5">
            <a:alphaModFix/>
          </a:blip>
          <a:srcRect/>
          <a:stretch/>
        </p:blipFill>
        <p:spPr>
          <a:xfrm>
            <a:off x="9380599" y="4279900"/>
            <a:ext cx="1143000" cy="938719"/>
          </a:xfrm>
          <a:prstGeom prst="rect">
            <a:avLst/>
          </a:prstGeom>
          <a:noFill/>
          <a:ln>
            <a:noFill/>
          </a:ln>
        </p:spPr>
      </p:pic>
      <p:pic>
        <p:nvPicPr>
          <p:cNvPr id="152" name="Google Shape;152;p11"/>
          <p:cNvPicPr preferRelativeResize="0"/>
          <p:nvPr/>
        </p:nvPicPr>
        <p:blipFill rotWithShape="1">
          <a:blip r:embed="rId6">
            <a:alphaModFix/>
          </a:blip>
          <a:srcRect/>
          <a:stretch/>
        </p:blipFill>
        <p:spPr>
          <a:xfrm>
            <a:off x="4722305" y="2438400"/>
            <a:ext cx="1422400" cy="990600"/>
          </a:xfrm>
          <a:prstGeom prst="rect">
            <a:avLst/>
          </a:prstGeom>
          <a:noFill/>
          <a:ln>
            <a:noFill/>
          </a:ln>
        </p:spPr>
      </p:pic>
      <p:pic>
        <p:nvPicPr>
          <p:cNvPr id="153" name="Google Shape;153;p11"/>
          <p:cNvPicPr preferRelativeResize="0"/>
          <p:nvPr/>
        </p:nvPicPr>
        <p:blipFill rotWithShape="1">
          <a:blip r:embed="rId7">
            <a:alphaModFix/>
          </a:blip>
          <a:srcRect/>
          <a:stretch/>
        </p:blipFill>
        <p:spPr>
          <a:xfrm>
            <a:off x="4893182" y="4279900"/>
            <a:ext cx="1524000" cy="939800"/>
          </a:xfrm>
          <a:prstGeom prst="rect">
            <a:avLst/>
          </a:prstGeom>
          <a:noFill/>
          <a:ln>
            <a:noFill/>
          </a:ln>
        </p:spPr>
      </p:pic>
      <p:sp>
        <p:nvSpPr>
          <p:cNvPr id="154" name="Google Shape;154;p11" descr="$PPTXTitle"/>
          <p:cNvSpPr txBox="1"/>
          <p:nvPr/>
        </p:nvSpPr>
        <p:spPr>
          <a:xfrm>
            <a:off x="1405074" y="790186"/>
            <a:ext cx="10610841" cy="1497831"/>
          </a:xfrm>
          <a:prstGeom prst="rect">
            <a:avLst/>
          </a:prstGeom>
          <a:noFill/>
          <a:ln>
            <a:noFill/>
          </a:ln>
        </p:spPr>
        <p:txBody>
          <a:bodyPr spcFirstLastPara="1" wrap="square" lIns="0" tIns="142225" rIns="0" bIns="0" anchor="t" anchorCtr="0">
            <a:spAutoFit/>
          </a:bodyPr>
          <a:lstStyle/>
          <a:p>
            <a:r>
              <a:rPr lang="hi-IN" sz="4400" dirty="0"/>
              <a:t>हमारे राष्ट्र के निर्माण के लिए सबसे विश्वसनीय सूचना स्रोत प्रदान करना।</a:t>
            </a:r>
          </a:p>
        </p:txBody>
      </p:sp>
      <p:sp>
        <p:nvSpPr>
          <p:cNvPr id="155" name="Google Shape;155;p11"/>
          <p:cNvSpPr txBox="1"/>
          <p:nvPr/>
        </p:nvSpPr>
        <p:spPr>
          <a:xfrm>
            <a:off x="448764" y="3481053"/>
            <a:ext cx="1912620" cy="443711"/>
          </a:xfrm>
          <a:prstGeom prst="rect">
            <a:avLst/>
          </a:prstGeom>
          <a:noFill/>
          <a:ln>
            <a:noFill/>
          </a:ln>
        </p:spPr>
        <p:txBody>
          <a:bodyPr spcFirstLastPara="1" wrap="square" lIns="0" tIns="12700" rIns="0" bIns="0" anchor="t" anchorCtr="0">
            <a:spAutoFit/>
          </a:bodyPr>
          <a:lstStyle/>
          <a:p>
            <a:pPr marL="12700" lvl="0"/>
            <a:r>
              <a:rPr lang="hi-IN" sz="2800" dirty="0"/>
              <a:t>जनसांख्यिकी</a:t>
            </a:r>
            <a:endParaRPr sz="2800" dirty="0">
              <a:solidFill>
                <a:schemeClr val="dk1"/>
              </a:solidFill>
              <a:latin typeface="Calibri"/>
              <a:ea typeface="Calibri"/>
              <a:cs typeface="Calibri"/>
              <a:sym typeface="Calibri"/>
            </a:endParaRPr>
          </a:p>
        </p:txBody>
      </p:sp>
      <p:sp>
        <p:nvSpPr>
          <p:cNvPr id="156" name="Google Shape;156;p11"/>
          <p:cNvSpPr txBox="1"/>
          <p:nvPr/>
        </p:nvSpPr>
        <p:spPr>
          <a:xfrm>
            <a:off x="223430" y="5506720"/>
            <a:ext cx="3189241" cy="443711"/>
          </a:xfrm>
          <a:prstGeom prst="rect">
            <a:avLst/>
          </a:prstGeom>
          <a:noFill/>
          <a:ln>
            <a:noFill/>
          </a:ln>
        </p:spPr>
        <p:txBody>
          <a:bodyPr spcFirstLastPara="1" wrap="square" lIns="0" tIns="12700" rIns="0" bIns="0" anchor="t" anchorCtr="0">
            <a:spAutoFit/>
          </a:bodyPr>
          <a:lstStyle/>
          <a:p>
            <a:pPr marL="12700" lvl="0"/>
            <a:r>
              <a:rPr lang="hi-IN" sz="2800" dirty="0"/>
              <a:t>साक्षरता और शिक्षा</a:t>
            </a:r>
            <a:endParaRPr sz="2800" dirty="0">
              <a:sym typeface="Calibri"/>
            </a:endParaRPr>
          </a:p>
        </p:txBody>
      </p:sp>
      <p:sp>
        <p:nvSpPr>
          <p:cNvPr id="157" name="Google Shape;157;p11"/>
          <p:cNvSpPr txBox="1"/>
          <p:nvPr/>
        </p:nvSpPr>
        <p:spPr>
          <a:xfrm>
            <a:off x="4779459" y="3542377"/>
            <a:ext cx="1637723" cy="443711"/>
          </a:xfrm>
          <a:prstGeom prst="rect">
            <a:avLst/>
          </a:prstGeom>
          <a:noFill/>
          <a:ln>
            <a:noFill/>
          </a:ln>
        </p:spPr>
        <p:txBody>
          <a:bodyPr spcFirstLastPara="1" wrap="square" lIns="0" tIns="12700" rIns="0" bIns="0" anchor="t" anchorCtr="0">
            <a:spAutoFit/>
          </a:bodyPr>
          <a:lstStyle/>
          <a:p>
            <a:pPr marL="12700"/>
            <a:r>
              <a:rPr lang="hi-IN" sz="2800" dirty="0"/>
              <a:t>शहरीकरण</a:t>
            </a:r>
            <a:endParaRPr sz="2800" dirty="0">
              <a:sym typeface="Calibri"/>
            </a:endParaRPr>
          </a:p>
        </p:txBody>
      </p:sp>
      <p:sp>
        <p:nvSpPr>
          <p:cNvPr id="158" name="Google Shape;158;p11"/>
          <p:cNvSpPr txBox="1"/>
          <p:nvPr/>
        </p:nvSpPr>
        <p:spPr>
          <a:xfrm>
            <a:off x="8673028" y="3522981"/>
            <a:ext cx="2875536" cy="443711"/>
          </a:xfrm>
          <a:prstGeom prst="rect">
            <a:avLst/>
          </a:prstGeom>
          <a:noFill/>
          <a:ln>
            <a:noFill/>
          </a:ln>
        </p:spPr>
        <p:txBody>
          <a:bodyPr spcFirstLastPara="1" wrap="square" lIns="0" tIns="12700" rIns="0" bIns="0" anchor="t" anchorCtr="0">
            <a:spAutoFit/>
          </a:bodyPr>
          <a:lstStyle/>
          <a:p>
            <a:pPr marL="12700" lvl="0"/>
            <a:r>
              <a:rPr lang="hi-IN" sz="2800" dirty="0"/>
              <a:t>आर्थिक गतिविधि</a:t>
            </a:r>
            <a:endParaRPr sz="2800" dirty="0">
              <a:sym typeface="Calibri"/>
            </a:endParaRPr>
          </a:p>
        </p:txBody>
      </p:sp>
      <p:sp>
        <p:nvSpPr>
          <p:cNvPr id="159" name="Google Shape;159;p11"/>
          <p:cNvSpPr txBox="1"/>
          <p:nvPr/>
        </p:nvSpPr>
        <p:spPr>
          <a:xfrm>
            <a:off x="8389999" y="5458080"/>
            <a:ext cx="3802001" cy="938719"/>
          </a:xfrm>
          <a:prstGeom prst="rect">
            <a:avLst/>
          </a:prstGeom>
          <a:noFill/>
          <a:ln>
            <a:noFill/>
          </a:ln>
        </p:spPr>
        <p:txBody>
          <a:bodyPr spcFirstLastPara="1" wrap="square" lIns="0" tIns="76200" rIns="0" bIns="0" anchor="t" anchorCtr="0">
            <a:spAutoFit/>
          </a:bodyPr>
          <a:lstStyle/>
          <a:p>
            <a:r>
              <a:rPr lang="hi-IN" sz="2800" dirty="0"/>
              <a:t>आवास और घरेलू सुविधाएँ</a:t>
            </a:r>
          </a:p>
        </p:txBody>
      </p:sp>
      <p:sp>
        <p:nvSpPr>
          <p:cNvPr id="160" name="Google Shape;160;p11"/>
          <p:cNvSpPr txBox="1"/>
          <p:nvPr/>
        </p:nvSpPr>
        <p:spPr>
          <a:xfrm>
            <a:off x="3939351" y="5458080"/>
            <a:ext cx="4313298" cy="964623"/>
          </a:xfrm>
          <a:prstGeom prst="rect">
            <a:avLst/>
          </a:prstGeom>
          <a:noFill/>
          <a:ln>
            <a:noFill/>
          </a:ln>
        </p:spPr>
        <p:txBody>
          <a:bodyPr spcFirstLastPara="1" wrap="square" lIns="0" tIns="76200" rIns="0" bIns="0" anchor="t" anchorCtr="0">
            <a:spAutoFit/>
          </a:bodyPr>
          <a:lstStyle/>
          <a:p>
            <a:pPr marL="617855" marR="5080" lvl="0" indent="-605790">
              <a:lnSpc>
                <a:spcPct val="103448"/>
              </a:lnSpc>
            </a:pPr>
            <a:r>
              <a:rPr lang="hi-IN" sz="2800" dirty="0"/>
              <a:t>जातियाँ और जनजातियाँ, भाषा, धर्म</a:t>
            </a:r>
            <a:endParaRPr sz="2800" dirty="0">
              <a:sym typeface="Calibri"/>
            </a:endParaRPr>
          </a:p>
        </p:txBody>
      </p:sp>
      <p:pic>
        <p:nvPicPr>
          <p:cNvPr id="161" name="Google Shape;161;p11"/>
          <p:cNvPicPr preferRelativeResize="0"/>
          <p:nvPr/>
        </p:nvPicPr>
        <p:blipFill rotWithShape="1">
          <a:blip r:embed="rId8">
            <a:alphaModFix/>
          </a:blip>
          <a:srcRect/>
          <a:stretch/>
        </p:blipFill>
        <p:spPr>
          <a:xfrm>
            <a:off x="615132" y="2438400"/>
            <a:ext cx="1314633" cy="93854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F1E8C-E7B8-2950-C849-69934E35AC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E946A-CF11-3B6C-BDD1-E31043DA3439}"/>
              </a:ext>
            </a:extLst>
          </p:cNvPr>
          <p:cNvSpPr>
            <a:spLocks noGrp="1"/>
          </p:cNvSpPr>
          <p:nvPr>
            <p:ph type="title"/>
          </p:nvPr>
        </p:nvSpPr>
        <p:spPr/>
        <p:txBody>
          <a:bodyPr/>
          <a:lstStyle/>
          <a:p>
            <a:r>
              <a:rPr lang="hi-IN" dirty="0">
                <a:solidFill>
                  <a:srgbClr val="002060"/>
                </a:solidFill>
                <a:latin typeface="Nirmala UI" pitchFamily="34" charset="0"/>
                <a:ea typeface="Nirmala UI" pitchFamily="34" charset="0"/>
                <a:cs typeface="Nirmala UI" pitchFamily="34" charset="0"/>
                <a:sym typeface="Calibri"/>
              </a:rPr>
              <a:t>जनगणना का पहला चरण </a:t>
            </a:r>
            <a:endParaRPr lang="en-IN" dirty="0">
              <a:solidFill>
                <a:srgbClr val="002060"/>
              </a:solidFill>
              <a:latin typeface="Nirmala UI" pitchFamily="34" charset="0"/>
              <a:ea typeface="Nirmala UI" pitchFamily="34" charset="0"/>
              <a:cs typeface="Nirmala UI" pitchFamily="34" charset="0"/>
              <a:sym typeface="Calibri"/>
            </a:endParaRPr>
          </a:p>
        </p:txBody>
      </p:sp>
      <p:pic>
        <p:nvPicPr>
          <p:cNvPr id="3" name="object 2"/>
          <p:cNvPicPr/>
          <p:nvPr/>
        </p:nvPicPr>
        <p:blipFill>
          <a:blip r:embed="rId2" cstate="print"/>
          <a:stretch>
            <a:fillRect/>
          </a:stretch>
        </p:blipFill>
        <p:spPr>
          <a:xfrm>
            <a:off x="228602" y="1068945"/>
            <a:ext cx="4231432" cy="4975367"/>
          </a:xfrm>
          <a:prstGeom prst="rect">
            <a:avLst/>
          </a:prstGeom>
        </p:spPr>
      </p:pic>
      <p:sp>
        <p:nvSpPr>
          <p:cNvPr id="4" name="object 3" descr="$PPTXTitle"/>
          <p:cNvSpPr txBox="1">
            <a:spLocks/>
          </p:cNvSpPr>
          <p:nvPr/>
        </p:nvSpPr>
        <p:spPr>
          <a:xfrm>
            <a:off x="4460034" y="935408"/>
            <a:ext cx="7731966" cy="498433"/>
          </a:xfrm>
          <a:prstGeom prst="rect">
            <a:avLst/>
          </a:prstGeom>
        </p:spPr>
        <p:txBody>
          <a:bodyPr vert="horz" wrap="square" lIns="0" tIns="11076"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8861" algn="just">
              <a:lnSpc>
                <a:spcPts val="4085"/>
              </a:lnSpc>
              <a:spcBef>
                <a:spcPts val="87"/>
              </a:spcBef>
            </a:pPr>
            <a:r>
              <a:rPr lang="hi-IN" sz="2800" spc="-7" dirty="0">
                <a:solidFill>
                  <a:srgbClr val="D8891A"/>
                </a:solidFill>
                <a:latin typeface="Nirmala UI" panose="020B0502040204020203" pitchFamily="34" charset="0"/>
                <a:ea typeface="Nirmala UI" panose="020B0502040204020203" pitchFamily="34" charset="0"/>
                <a:cs typeface="Nirmala UI" panose="020B0502040204020203" pitchFamily="34" charset="0"/>
              </a:rPr>
              <a:t>मकानसूचीकरण एवं मकानों की गणना </a:t>
            </a:r>
            <a:r>
              <a:rPr lang="en-US" sz="2800" spc="-7" dirty="0">
                <a:solidFill>
                  <a:srgbClr val="D8891A"/>
                </a:solidFill>
                <a:latin typeface="Nirmala UI" panose="020B0502040204020203" pitchFamily="34" charset="0"/>
                <a:ea typeface="Nirmala UI" panose="020B0502040204020203" pitchFamily="34" charset="0"/>
                <a:cs typeface="Nirmala UI" panose="020B0502040204020203" pitchFamily="34" charset="0"/>
              </a:rPr>
              <a:t>(HLO)</a:t>
            </a:r>
            <a:endParaRPr lang="en-US" sz="28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object 4"/>
          <p:cNvSpPr txBox="1"/>
          <p:nvPr/>
        </p:nvSpPr>
        <p:spPr>
          <a:xfrm>
            <a:off x="4678065" y="1622088"/>
            <a:ext cx="7176161" cy="5219407"/>
          </a:xfrm>
          <a:prstGeom prst="rect">
            <a:avLst/>
          </a:prstGeom>
        </p:spPr>
        <p:txBody>
          <a:bodyPr vert="horz" wrap="square" lIns="0" tIns="10189" rIns="0" bIns="0" rtlCol="0">
            <a:spAutoFit/>
          </a:bodyPr>
          <a:lstStyle/>
          <a:p>
            <a:pPr marL="8861" algn="just">
              <a:spcBef>
                <a:spcPts val="80"/>
              </a:spcBef>
            </a:pPr>
            <a:r>
              <a:rPr lang="hi-IN" sz="2400" b="1" spc="120" dirty="0">
                <a:solidFill>
                  <a:srgbClr val="071126"/>
                </a:solidFill>
                <a:latin typeface="Nirmala UI" panose="020B0502040204020203" pitchFamily="34" charset="0"/>
                <a:ea typeface="Nirmala UI" panose="020B0502040204020203" pitchFamily="34" charset="0"/>
                <a:cs typeface="Nirmala UI" panose="020B0502040204020203" pitchFamily="34" charset="0"/>
              </a:rPr>
              <a:t>समयसीमा : </a:t>
            </a:r>
            <a:r>
              <a:rPr lang="hi-IN" sz="2400" spc="120" dirty="0">
                <a:latin typeface="Nirmala UI" panose="020B0502040204020203" pitchFamily="34" charset="0"/>
                <a:ea typeface="Nirmala UI" panose="020B0502040204020203" pitchFamily="34" charset="0"/>
                <a:cs typeface="Nirmala UI" panose="020B0502040204020203" pitchFamily="34" charset="0"/>
              </a:rPr>
              <a:t>मध्य प्रदेश में </a:t>
            </a:r>
            <a:r>
              <a:rPr lang="en-IN" sz="2400" spc="120" dirty="0">
                <a:latin typeface="Nirmala UI" panose="020B0502040204020203" pitchFamily="34" charset="0"/>
                <a:ea typeface="Nirmala UI" panose="020B0502040204020203" pitchFamily="34" charset="0"/>
                <a:cs typeface="Nirmala UI" panose="020B0502040204020203" pitchFamily="34" charset="0"/>
              </a:rPr>
              <a:t>0</a:t>
            </a:r>
            <a:r>
              <a:rPr lang="hi-IN" sz="2400" spc="120" dirty="0">
                <a:latin typeface="Nirmala UI" panose="020B0502040204020203" pitchFamily="34" charset="0"/>
                <a:ea typeface="Nirmala UI" panose="020B0502040204020203" pitchFamily="34" charset="0"/>
                <a:cs typeface="Nirmala UI" panose="020B0502040204020203" pitchFamily="34" charset="0"/>
              </a:rPr>
              <a:t>1 मई से 30 मई</a:t>
            </a:r>
            <a:r>
              <a:rPr lang="en-IN" sz="2400" spc="120" dirty="0">
                <a:latin typeface="Nirmala UI" panose="020B0502040204020203" pitchFamily="34" charset="0"/>
                <a:ea typeface="Nirmala UI" panose="020B0502040204020203" pitchFamily="34" charset="0"/>
                <a:cs typeface="Nirmala UI" panose="020B0502040204020203" pitchFamily="34" charset="0"/>
              </a:rPr>
              <a:t>, 2026</a:t>
            </a:r>
            <a:endParaRPr lang="en-US" sz="2400" spc="120" dirty="0">
              <a:latin typeface="Nirmala UI" panose="020B0502040204020203" pitchFamily="34" charset="0"/>
              <a:ea typeface="Nirmala UI" panose="020B0502040204020203" pitchFamily="34" charset="0"/>
              <a:cs typeface="Nirmala UI" panose="020B0502040204020203" pitchFamily="34" charset="0"/>
            </a:endParaRPr>
          </a:p>
          <a:p>
            <a:pPr marL="8861" algn="just">
              <a:spcBef>
                <a:spcPts val="80"/>
              </a:spcBef>
            </a:pPr>
            <a:r>
              <a:rPr lang="hi-IN" sz="2400" b="1" spc="120" dirty="0">
                <a:solidFill>
                  <a:srgbClr val="071126"/>
                </a:solidFill>
                <a:latin typeface="Nirmala UI" panose="020B0502040204020203" pitchFamily="34" charset="0"/>
                <a:ea typeface="Nirmala UI" panose="020B0502040204020203" pitchFamily="34" charset="0"/>
                <a:cs typeface="Nirmala UI" panose="020B0502040204020203" pitchFamily="34" charset="0"/>
              </a:rPr>
              <a:t>स्व-गणना : </a:t>
            </a:r>
            <a:r>
              <a:rPr lang="hi-IN" sz="2400" spc="120" dirty="0">
                <a:latin typeface="Nirmala UI" panose="020B0502040204020203" pitchFamily="34" charset="0"/>
                <a:ea typeface="Nirmala UI" panose="020B0502040204020203" pitchFamily="34" charset="0"/>
                <a:cs typeface="Nirmala UI" panose="020B0502040204020203" pitchFamily="34" charset="0"/>
              </a:rPr>
              <a:t>16 अप्रैल से 30 अप्रैल</a:t>
            </a:r>
            <a:r>
              <a:rPr lang="en-IN" sz="2400" spc="120" dirty="0">
                <a:latin typeface="Nirmala UI" panose="020B0502040204020203" pitchFamily="34" charset="0"/>
                <a:ea typeface="Nirmala UI" panose="020B0502040204020203" pitchFamily="34" charset="0"/>
                <a:cs typeface="Nirmala UI" panose="020B0502040204020203" pitchFamily="34" charset="0"/>
              </a:rPr>
              <a:t>, 2026</a:t>
            </a:r>
            <a:endParaRPr sz="2400" spc="120" dirty="0">
              <a:latin typeface="Nirmala UI" panose="020B0502040204020203" pitchFamily="34" charset="0"/>
              <a:ea typeface="Nirmala UI" panose="020B0502040204020203" pitchFamily="34" charset="0"/>
              <a:cs typeface="Nirmala UI" panose="020B0502040204020203" pitchFamily="34" charset="0"/>
            </a:endParaRPr>
          </a:p>
          <a:p>
            <a:pPr marL="13734" algn="just">
              <a:spcBef>
                <a:spcPts val="3"/>
              </a:spcBef>
            </a:pPr>
            <a:r>
              <a:rPr lang="hi-IN" sz="2400" b="1" spc="120" dirty="0">
                <a:solidFill>
                  <a:srgbClr val="071126"/>
                </a:solidFill>
                <a:latin typeface="Nirmala UI" panose="020B0502040204020203" pitchFamily="34" charset="0"/>
                <a:ea typeface="Nirmala UI" panose="020B0502040204020203" pitchFamily="34" charset="0"/>
                <a:cs typeface="Nirmala UI" panose="020B0502040204020203" pitchFamily="34" charset="0"/>
              </a:rPr>
              <a:t>हम क्या करते हैं </a:t>
            </a:r>
            <a:r>
              <a:rPr sz="2400" b="1" spc="120" dirty="0">
                <a:solidFill>
                  <a:srgbClr val="071126"/>
                </a:solidFill>
                <a:latin typeface="Nirmala UI" panose="020B0502040204020203" pitchFamily="34" charset="0"/>
                <a:ea typeface="Nirmala UI" panose="020B0502040204020203" pitchFamily="34" charset="0"/>
                <a:cs typeface="Nirmala UI" panose="020B0502040204020203" pitchFamily="34" charset="0"/>
              </a:rPr>
              <a:t>:</a:t>
            </a:r>
            <a:endParaRPr sz="2400" spc="120" dirty="0">
              <a:latin typeface="Nirmala UI" panose="020B0502040204020203" pitchFamily="34" charset="0"/>
              <a:ea typeface="Nirmala UI" panose="020B0502040204020203" pitchFamily="34" charset="0"/>
              <a:cs typeface="Nirmala UI" panose="020B0502040204020203" pitchFamily="34" charset="0"/>
            </a:endParaRPr>
          </a:p>
          <a:p>
            <a:pPr marL="357089" marR="44304" indent="-195380" algn="just">
              <a:spcBef>
                <a:spcPts val="140"/>
              </a:spcBef>
              <a:buClr>
                <a:srgbClr val="071126"/>
              </a:buClr>
              <a:buChar char="•"/>
              <a:tabLst>
                <a:tab pos="358862" algn="l"/>
              </a:tabLst>
            </a:pPr>
            <a:r>
              <a:rPr lang="hi-IN" sz="2400" spc="120" dirty="0">
                <a:latin typeface="Nirmala UI" panose="020B0502040204020203" pitchFamily="34" charset="0"/>
                <a:ea typeface="Nirmala UI" panose="020B0502040204020203" pitchFamily="34" charset="0"/>
                <a:cs typeface="Nirmala UI" panose="020B0502040204020203" pitchFamily="34" charset="0"/>
              </a:rPr>
              <a:t>सभी भवनों, जनगणना मकानों और परिवारों की पहचान करना और उन्हें व्यवस्थित रूप से सूचीबद्ध करना।</a:t>
            </a:r>
            <a:endParaRPr sz="2400" spc="120" dirty="0">
              <a:latin typeface="Nirmala UI" panose="020B0502040204020203" pitchFamily="34" charset="0"/>
              <a:ea typeface="Nirmala UI" panose="020B0502040204020203" pitchFamily="34" charset="0"/>
              <a:cs typeface="Nirmala UI" panose="020B0502040204020203" pitchFamily="34" charset="0"/>
            </a:endParaRPr>
          </a:p>
          <a:p>
            <a:pPr marL="357976" marR="3544" indent="-195823" algn="just">
              <a:spcBef>
                <a:spcPts val="112"/>
              </a:spcBef>
              <a:buClr>
                <a:srgbClr val="071126"/>
              </a:buClr>
              <a:buChar char="•"/>
              <a:tabLst>
                <a:tab pos="360634" algn="l"/>
              </a:tabLst>
            </a:pPr>
            <a:r>
              <a:rPr lang="hi-IN" sz="2400" spc="120" dirty="0">
                <a:latin typeface="Nirmala UI" panose="020B0502040204020203" pitchFamily="34" charset="0"/>
                <a:ea typeface="Nirmala UI" panose="020B0502040204020203" pitchFamily="34" charset="0"/>
                <a:cs typeface="Nirmala UI" panose="020B0502040204020203" pitchFamily="34" charset="0"/>
              </a:rPr>
              <a:t>आवास की स्थितियों, सुविधाओं और परिसंपत्तियों से संबंधित महत्वपूर्ण जानकारी (जैसे, छत की सामग्री, पीने के पानी का स्रोत, शौचालय की उपलब्धता, कार, मोटरसाइकिल इत्यादि) एकत्र करना।</a:t>
            </a:r>
            <a:endParaRPr sz="2400" spc="120" dirty="0">
              <a:latin typeface="Nirmala UI" panose="020B0502040204020203" pitchFamily="34" charset="0"/>
              <a:ea typeface="Nirmala UI" panose="020B0502040204020203" pitchFamily="34" charset="0"/>
              <a:cs typeface="Nirmala UI" panose="020B0502040204020203" pitchFamily="34" charset="0"/>
            </a:endParaRPr>
          </a:p>
          <a:p>
            <a:pPr marL="8861" algn="just"/>
            <a:r>
              <a:rPr lang="hi-IN" sz="2400" b="1" spc="120" dirty="0">
                <a:solidFill>
                  <a:srgbClr val="071126"/>
                </a:solidFill>
                <a:latin typeface="Nirmala UI" panose="020B0502040204020203" pitchFamily="34" charset="0"/>
                <a:ea typeface="Nirmala UI" panose="020B0502040204020203" pitchFamily="34" charset="0"/>
                <a:cs typeface="Nirmala UI" panose="020B0502040204020203" pitchFamily="34" charset="0"/>
              </a:rPr>
              <a:t>परिणाम </a:t>
            </a:r>
            <a:r>
              <a:rPr sz="2400" b="1" spc="120" dirty="0">
                <a:solidFill>
                  <a:srgbClr val="071126"/>
                </a:solidFill>
                <a:latin typeface="Nirmala UI" panose="020B0502040204020203" pitchFamily="34" charset="0"/>
                <a:ea typeface="Nirmala UI" panose="020B0502040204020203" pitchFamily="34" charset="0"/>
                <a:cs typeface="Nirmala UI" panose="020B0502040204020203" pitchFamily="34" charset="0"/>
              </a:rPr>
              <a:t>:</a:t>
            </a:r>
            <a:endParaRPr sz="2400" spc="120" dirty="0">
              <a:latin typeface="Nirmala UI" panose="020B0502040204020203" pitchFamily="34" charset="0"/>
              <a:ea typeface="Nirmala UI" panose="020B0502040204020203" pitchFamily="34" charset="0"/>
              <a:cs typeface="Nirmala UI" panose="020B0502040204020203" pitchFamily="34" charset="0"/>
            </a:endParaRPr>
          </a:p>
          <a:p>
            <a:pPr marL="13734" marR="165697" indent="-2215" algn="just">
              <a:spcBef>
                <a:spcPts val="28"/>
              </a:spcBef>
            </a:pPr>
            <a:r>
              <a:rPr lang="hi-IN" sz="2400" spc="120" dirty="0">
                <a:latin typeface="Nirmala UI" panose="020B0502040204020203" pitchFamily="34" charset="0"/>
                <a:ea typeface="Nirmala UI" panose="020B0502040204020203" pitchFamily="34" charset="0"/>
                <a:cs typeface="Nirmala UI" panose="020B0502040204020203" pitchFamily="34" charset="0"/>
              </a:rPr>
              <a:t>जनगणना के द्वितीय चरण अर्थात जनसंख्या गणना के लिए </a:t>
            </a:r>
            <a:r>
              <a:rPr lang="hi-IN" sz="2400" b="1" spc="120" dirty="0">
                <a:latin typeface="Nirmala UI" panose="020B0502040204020203" pitchFamily="34" charset="0"/>
                <a:ea typeface="Nirmala UI" panose="020B0502040204020203" pitchFamily="34" charset="0"/>
                <a:cs typeface="Nirmala UI" panose="020B0502040204020203" pitchFamily="34" charset="0"/>
              </a:rPr>
              <a:t>मास्टर फ्रेम </a:t>
            </a:r>
            <a:r>
              <a:rPr lang="hi-IN" sz="2400" spc="120" dirty="0">
                <a:latin typeface="Nirmala UI" panose="020B0502040204020203" pitchFamily="34" charset="0"/>
                <a:ea typeface="Nirmala UI" panose="020B0502040204020203" pitchFamily="34" charset="0"/>
                <a:cs typeface="Nirmala UI" panose="020B0502040204020203" pitchFamily="34" charset="0"/>
              </a:rPr>
              <a:t>तैयार करना, जिससे कि कोई भी व्यक्ति छूटे नहीं।</a:t>
            </a:r>
            <a:endParaRPr sz="2400" spc="12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21684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7C576-5243-0144-7F82-3755D4A1FF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14F25E-F276-1E5E-BD5A-CA8FC157C470}"/>
              </a:ext>
            </a:extLst>
          </p:cNvPr>
          <p:cNvSpPr>
            <a:spLocks noGrp="1"/>
          </p:cNvSpPr>
          <p:nvPr>
            <p:ph type="title"/>
          </p:nvPr>
        </p:nvSpPr>
        <p:spPr>
          <a:xfrm>
            <a:off x="2" y="47298"/>
            <a:ext cx="11095261" cy="742951"/>
          </a:xfrm>
        </p:spPr>
        <p:txBody>
          <a:bodyPr/>
          <a:lstStyle/>
          <a:p>
            <a:r>
              <a:rPr lang="hi-IN" dirty="0">
                <a:solidFill>
                  <a:srgbClr val="002060"/>
                </a:solidFill>
                <a:latin typeface="Nirmala UI" pitchFamily="34" charset="0"/>
                <a:ea typeface="Nirmala UI" pitchFamily="34" charset="0"/>
                <a:cs typeface="Nirmala UI" pitchFamily="34" charset="0"/>
              </a:rPr>
              <a:t>जनगणना का द्वितीय चरण </a:t>
            </a:r>
            <a:endParaRPr lang="en-IN" dirty="0">
              <a:solidFill>
                <a:srgbClr val="002060"/>
              </a:solidFill>
              <a:latin typeface="Nirmala UI" pitchFamily="34" charset="0"/>
              <a:ea typeface="Nirmala UI" pitchFamily="34" charset="0"/>
              <a:cs typeface="Nirmala UI" pitchFamily="34" charset="0"/>
            </a:endParaRPr>
          </a:p>
        </p:txBody>
      </p:sp>
      <p:sp>
        <p:nvSpPr>
          <p:cNvPr id="4" name="object 3" descr="$PPTXTitle">
            <a:extLst>
              <a:ext uri="{FF2B5EF4-FFF2-40B4-BE49-F238E27FC236}">
                <a16:creationId xmlns:a16="http://schemas.microsoft.com/office/drawing/2014/main" id="{9832F09E-67AA-36CA-4124-5B5679E52E12}"/>
              </a:ext>
            </a:extLst>
          </p:cNvPr>
          <p:cNvSpPr txBox="1">
            <a:spLocks/>
          </p:cNvSpPr>
          <p:nvPr/>
        </p:nvSpPr>
        <p:spPr>
          <a:xfrm>
            <a:off x="5547632" y="1155711"/>
            <a:ext cx="4977810" cy="498433"/>
          </a:xfrm>
          <a:prstGeom prst="rect">
            <a:avLst/>
          </a:prstGeom>
        </p:spPr>
        <p:txBody>
          <a:bodyPr vert="horz" wrap="square" lIns="0" tIns="11076"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8861" algn="just">
              <a:lnSpc>
                <a:spcPts val="4085"/>
              </a:lnSpc>
              <a:spcBef>
                <a:spcPts val="87"/>
              </a:spcBef>
            </a:pPr>
            <a:r>
              <a:rPr lang="hi-IN" sz="3200" spc="-7" dirty="0">
                <a:solidFill>
                  <a:srgbClr val="D8891A"/>
                </a:solidFill>
                <a:latin typeface="Nirmala UI" panose="020B0502040204020203" pitchFamily="34" charset="0"/>
                <a:ea typeface="Nirmala UI" panose="020B0502040204020203" pitchFamily="34" charset="0"/>
                <a:cs typeface="Nirmala UI" panose="020B0502040204020203" pitchFamily="34" charset="0"/>
              </a:rPr>
              <a:t>जनसंख्या की गणना</a:t>
            </a:r>
            <a:r>
              <a:rPr lang="en-IN" sz="3200" spc="-7" dirty="0">
                <a:solidFill>
                  <a:srgbClr val="D8891A"/>
                </a:solidFill>
                <a:latin typeface="Nirmala UI" panose="020B0502040204020203" pitchFamily="34" charset="0"/>
                <a:ea typeface="Nirmala UI" panose="020B0502040204020203" pitchFamily="34" charset="0"/>
                <a:cs typeface="Nirmala UI" panose="020B0502040204020203" pitchFamily="34" charset="0"/>
              </a:rPr>
              <a:t> </a:t>
            </a:r>
            <a:r>
              <a:rPr lang="en-US" sz="3200" spc="-7" dirty="0">
                <a:solidFill>
                  <a:srgbClr val="D8891A"/>
                </a:solidFill>
                <a:latin typeface="Nirmala UI" panose="020B0502040204020203" pitchFamily="34" charset="0"/>
                <a:ea typeface="Nirmala UI" panose="020B0502040204020203" pitchFamily="34" charset="0"/>
                <a:cs typeface="Nirmala UI" panose="020B0502040204020203" pitchFamily="34" charset="0"/>
              </a:rPr>
              <a:t>(PE)</a:t>
            </a:r>
          </a:p>
        </p:txBody>
      </p:sp>
      <p:sp>
        <p:nvSpPr>
          <p:cNvPr id="5" name="object 18">
            <a:extLst>
              <a:ext uri="{FF2B5EF4-FFF2-40B4-BE49-F238E27FC236}">
                <a16:creationId xmlns:a16="http://schemas.microsoft.com/office/drawing/2014/main" id="{B8541D47-3601-CBFA-D0FE-0E0A38679AF5}"/>
              </a:ext>
            </a:extLst>
          </p:cNvPr>
          <p:cNvSpPr txBox="1">
            <a:spLocks/>
          </p:cNvSpPr>
          <p:nvPr/>
        </p:nvSpPr>
        <p:spPr>
          <a:xfrm>
            <a:off x="4393066" y="1640300"/>
            <a:ext cx="7286942" cy="4716676"/>
          </a:xfrm>
          <a:prstGeom prst="rect">
            <a:avLst/>
          </a:prstGeom>
        </p:spPr>
        <p:txBody>
          <a:bodyPr vert="horz" wrap="square" lIns="0" tIns="93980" rIns="0" bIns="0" rtlCol="0">
            <a:spAutoFit/>
          </a:bodyPr>
          <a:lstStyle>
            <a:lvl1pPr marL="281361" indent="-281361" algn="l" defTabSz="1125444" rtl="0" eaLnBrk="1" latinLnBrk="0" hangingPunct="1">
              <a:lnSpc>
                <a:spcPct val="90000"/>
              </a:lnSpc>
              <a:spcBef>
                <a:spcPts val="1231"/>
              </a:spcBef>
              <a:buFont typeface="Arial" panose="020B0604020202020204" pitchFamily="34" charset="0"/>
              <a:buChar char="•"/>
              <a:defRPr sz="2093" b="1" i="0" kern="1200">
                <a:solidFill>
                  <a:srgbClr val="162342"/>
                </a:solidFill>
                <a:latin typeface="Arial"/>
                <a:ea typeface="+mn-ea"/>
                <a:cs typeface="Arial"/>
              </a:defRPr>
            </a:lvl1pPr>
            <a:lvl2pPr marL="844083" indent="-281361" algn="l" defTabSz="1125444" rtl="0" eaLnBrk="1" latinLnBrk="0" hangingPunct="1">
              <a:lnSpc>
                <a:spcPct val="90000"/>
              </a:lnSpc>
              <a:spcBef>
                <a:spcPts val="615"/>
              </a:spcBef>
              <a:buFont typeface="Arial" panose="020B0604020202020204" pitchFamily="34" charset="0"/>
              <a:buChar char="•"/>
              <a:defRPr sz="2954" kern="1200">
                <a:solidFill>
                  <a:schemeClr val="tx1"/>
                </a:solidFill>
                <a:latin typeface="+mn-lt"/>
                <a:ea typeface="+mn-ea"/>
                <a:cs typeface="+mn-cs"/>
              </a:defRPr>
            </a:lvl2pPr>
            <a:lvl3pPr marL="1406804" indent="-281361" algn="l" defTabSz="1125444" rtl="0" eaLnBrk="1" latinLnBrk="0" hangingPunct="1">
              <a:lnSpc>
                <a:spcPct val="90000"/>
              </a:lnSpc>
              <a:spcBef>
                <a:spcPts val="615"/>
              </a:spcBef>
              <a:buFont typeface="Arial" panose="020B0604020202020204" pitchFamily="34" charset="0"/>
              <a:buChar char="•"/>
              <a:defRPr sz="2462" kern="1200">
                <a:solidFill>
                  <a:schemeClr val="tx1"/>
                </a:solidFill>
                <a:latin typeface="+mn-lt"/>
                <a:ea typeface="+mn-ea"/>
                <a:cs typeface="+mn-cs"/>
              </a:defRPr>
            </a:lvl3pPr>
            <a:lvl4pPr marL="1969526"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4pPr>
            <a:lvl5pPr marL="2532248"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a:lstStyle>
          <a:p>
            <a:pPr marL="1370274" indent="-342900" algn="just">
              <a:lnSpc>
                <a:spcPct val="100000"/>
              </a:lnSpc>
              <a:spcBef>
                <a:spcPts val="740"/>
              </a:spcBef>
              <a:buFont typeface="Wingdings" pitchFamily="2" charset="2"/>
              <a:buChar char="Ø"/>
            </a:pPr>
            <a:r>
              <a:rPr lang="hi-IN" sz="2400" spc="120" dirty="0">
                <a:latin typeface="Nirmala UI" panose="020B0502040204020203" pitchFamily="34" charset="0"/>
                <a:ea typeface="Nirmala UI" panose="020B0502040204020203" pitchFamily="34" charset="0"/>
                <a:cs typeface="Nirmala UI" panose="020B0502040204020203" pitchFamily="34" charset="0"/>
              </a:rPr>
              <a:t>समय सीमा</a:t>
            </a:r>
            <a:r>
              <a:rPr lang="en-US" sz="2400" spc="120" dirty="0">
                <a:latin typeface="Nirmala UI" panose="020B0502040204020203" pitchFamily="34" charset="0"/>
                <a:ea typeface="Nirmala UI" panose="020B0502040204020203" pitchFamily="34" charset="0"/>
                <a:cs typeface="Nirmala UI" panose="020B0502040204020203" pitchFamily="34" charset="0"/>
              </a:rPr>
              <a:t>:</a:t>
            </a:r>
            <a:r>
              <a:rPr lang="hi-IN" sz="2400" spc="120" dirty="0">
                <a:latin typeface="Nirmala UI" panose="020B0502040204020203" pitchFamily="34" charset="0"/>
                <a:ea typeface="Nirmala UI" panose="020B0502040204020203" pitchFamily="34" charset="0"/>
                <a:cs typeface="Nirmala UI" panose="020B0502040204020203" pitchFamily="34" charset="0"/>
              </a:rPr>
              <a:t>  </a:t>
            </a:r>
            <a:r>
              <a:rPr lang="hi-IN" sz="2400" spc="120" dirty="0">
                <a:solidFill>
                  <a:srgbClr val="C49036"/>
                </a:solidFill>
                <a:latin typeface="Nirmala UI" panose="020B0502040204020203" pitchFamily="34" charset="0"/>
                <a:ea typeface="Nirmala UI" panose="020B0502040204020203" pitchFamily="34" charset="0"/>
                <a:cs typeface="Nirmala UI" panose="020B0502040204020203" pitchFamily="34" charset="0"/>
              </a:rPr>
              <a:t>फरवरी 2027 </a:t>
            </a:r>
            <a:r>
              <a:rPr lang="hi-IN"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(बर्फ से ढके क्षेत्रों के लिए सितंबर 2026)</a:t>
            </a:r>
            <a:endParaRPr lang="en-US"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marL="1377259" indent="-342900" algn="just">
              <a:lnSpc>
                <a:spcPct val="100000"/>
              </a:lnSpc>
              <a:buFont typeface="Wingdings" pitchFamily="2" charset="2"/>
              <a:buChar char="Ø"/>
            </a:pPr>
            <a:r>
              <a:rPr lang="hi-IN" sz="2400" spc="120" dirty="0">
                <a:latin typeface="Nirmala UI" panose="020B0502040204020203" pitchFamily="34" charset="0"/>
                <a:ea typeface="Nirmala UI" panose="020B0502040204020203" pitchFamily="34" charset="0"/>
                <a:cs typeface="Nirmala UI" panose="020B0502040204020203" pitchFamily="34" charset="0"/>
              </a:rPr>
              <a:t>हम क्या करते हैं :</a:t>
            </a:r>
          </a:p>
          <a:p>
            <a:pPr marL="1739264" marR="473075" indent="-234315" algn="just">
              <a:lnSpc>
                <a:spcPts val="2810"/>
              </a:lnSpc>
              <a:spcBef>
                <a:spcPts val="670"/>
              </a:spcBef>
              <a:buClr>
                <a:srgbClr val="010101"/>
              </a:buClr>
              <a:buFont typeface="Arial"/>
              <a:buChar char="•"/>
              <a:tabLst>
                <a:tab pos="1750695" algn="l"/>
              </a:tabLst>
            </a:pPr>
            <a:r>
              <a:rPr lang="hi-IN"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देश के प्रत्येक व्यक्ति की गणना करते हैं।</a:t>
            </a:r>
            <a:endParaRPr lang="en-IN"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marL="1739264" marR="473075" indent="-234315" algn="just">
              <a:lnSpc>
                <a:spcPts val="2810"/>
              </a:lnSpc>
              <a:spcBef>
                <a:spcPts val="670"/>
              </a:spcBef>
              <a:buClr>
                <a:srgbClr val="010101"/>
              </a:buClr>
              <a:buFont typeface="Arial"/>
              <a:buChar char="•"/>
              <a:tabLst>
                <a:tab pos="1750695" algn="l"/>
              </a:tabLst>
            </a:pPr>
            <a:r>
              <a:rPr lang="hi-IN"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हर व्यक्ति की जानकारी एकत्र करते हैं (जैसे-आयु, लिंग, साक्षरता, आर्थिक क्रियाकलाप इत्यादि) </a:t>
            </a:r>
            <a:endParaRPr lang="en-US"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marL="1751964" algn="just">
              <a:lnSpc>
                <a:spcPts val="2840"/>
              </a:lnSpc>
            </a:pPr>
            <a:r>
              <a:rPr lang="hi-IN" sz="240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संदर्भ तिथि : 1 मार्च 2027, 00</a:t>
            </a:r>
            <a:r>
              <a:rPr lang="en-IN" sz="240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a:t>
            </a:r>
            <a:r>
              <a:rPr lang="hi-IN" sz="240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00 बजे</a:t>
            </a:r>
            <a:r>
              <a:rPr lang="en-US" sz="240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 </a:t>
            </a:r>
            <a:r>
              <a:rPr lang="hi-IN" sz="240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 </a:t>
            </a:r>
            <a:endParaRPr lang="en-US" sz="2400" spc="12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a:p>
            <a:pPr marL="1751964" algn="just">
              <a:lnSpc>
                <a:spcPts val="2840"/>
              </a:lnSpc>
            </a:pPr>
            <a:r>
              <a:rPr lang="hi-IN"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सभी आंकड़े एक विशिष्ट समय बिंदु से संबंधित हैं ताकि देश की जनसंख्या का सटीक चित्र प्रस्तुत किया जा सके।</a:t>
            </a:r>
            <a:endParaRPr lang="en-US" sz="2400" b="0" spc="12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6" name="object 2">
            <a:extLst>
              <a:ext uri="{FF2B5EF4-FFF2-40B4-BE49-F238E27FC236}">
                <a16:creationId xmlns:a16="http://schemas.microsoft.com/office/drawing/2014/main" id="{452D17F9-B775-40E3-44AD-BABEE046B5FE}"/>
              </a:ext>
            </a:extLst>
          </p:cNvPr>
          <p:cNvPicPr/>
          <p:nvPr/>
        </p:nvPicPr>
        <p:blipFill>
          <a:blip r:embed="rId2" cstate="print"/>
          <a:stretch>
            <a:fillRect/>
          </a:stretch>
        </p:blipFill>
        <p:spPr>
          <a:xfrm>
            <a:off x="569822" y="1321870"/>
            <a:ext cx="4568848" cy="5035106"/>
          </a:xfrm>
          <a:prstGeom prst="rect">
            <a:avLst/>
          </a:prstGeom>
        </p:spPr>
      </p:pic>
      <p:pic>
        <p:nvPicPr>
          <p:cNvPr id="7" name="Picture 6">
            <a:extLst>
              <a:ext uri="{FF2B5EF4-FFF2-40B4-BE49-F238E27FC236}">
                <a16:creationId xmlns:a16="http://schemas.microsoft.com/office/drawing/2014/main" id="{D073CFC9-757A-A374-2D75-DECC308F8556}"/>
              </a:ext>
            </a:extLst>
          </p:cNvPr>
          <p:cNvPicPr>
            <a:picLocks noChangeAspect="1"/>
          </p:cNvPicPr>
          <p:nvPr/>
        </p:nvPicPr>
        <p:blipFill>
          <a:blip r:embed="rId3"/>
          <a:srcRect l="7940" t="6642" r="9206"/>
          <a:stretch>
            <a:fillRect/>
          </a:stretch>
        </p:blipFill>
        <p:spPr>
          <a:xfrm>
            <a:off x="3770811" y="4819678"/>
            <a:ext cx="113212" cy="294680"/>
          </a:xfrm>
          <a:prstGeom prst="rect">
            <a:avLst/>
          </a:prstGeom>
        </p:spPr>
      </p:pic>
      <p:pic>
        <p:nvPicPr>
          <p:cNvPr id="8" name="Picture 7">
            <a:extLst>
              <a:ext uri="{FF2B5EF4-FFF2-40B4-BE49-F238E27FC236}">
                <a16:creationId xmlns:a16="http://schemas.microsoft.com/office/drawing/2014/main" id="{AA52BEE6-AC8D-C160-E533-407165148AFF}"/>
              </a:ext>
            </a:extLst>
          </p:cNvPr>
          <p:cNvPicPr>
            <a:picLocks noChangeAspect="1"/>
          </p:cNvPicPr>
          <p:nvPr/>
        </p:nvPicPr>
        <p:blipFill>
          <a:blip r:embed="rId3"/>
          <a:srcRect l="7940" t="6642" r="9206"/>
          <a:stretch>
            <a:fillRect/>
          </a:stretch>
        </p:blipFill>
        <p:spPr>
          <a:xfrm>
            <a:off x="2255519" y="4967018"/>
            <a:ext cx="113212" cy="294680"/>
          </a:xfrm>
          <a:prstGeom prst="rect">
            <a:avLst/>
          </a:prstGeom>
        </p:spPr>
      </p:pic>
    </p:spTree>
    <p:extLst>
      <p:ext uri="{BB962C8B-B14F-4D97-AF65-F5344CB8AC3E}">
        <p14:creationId xmlns:p14="http://schemas.microsoft.com/office/powerpoint/2010/main" val="386465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D9D5-6334-C8CF-DE33-7744E1A8F052}"/>
              </a:ext>
            </a:extLst>
          </p:cNvPr>
          <p:cNvSpPr>
            <a:spLocks noGrp="1"/>
          </p:cNvSpPr>
          <p:nvPr>
            <p:ph type="title"/>
          </p:nvPr>
        </p:nvSpPr>
        <p:spPr>
          <a:xfrm>
            <a:off x="2" y="126123"/>
            <a:ext cx="11095261" cy="616827"/>
          </a:xfrm>
        </p:spPr>
        <p:txBody>
          <a:bodyPr/>
          <a:lstStyle/>
          <a:p>
            <a:r>
              <a:rPr lang="hi-IN" dirty="0">
                <a:solidFill>
                  <a:srgbClr val="002060"/>
                </a:solidFill>
                <a:latin typeface="Nirmala UI" pitchFamily="34" charset="0"/>
                <a:ea typeface="Nirmala UI" pitchFamily="34" charset="0"/>
                <a:cs typeface="Nirmala UI" pitchFamily="34" charset="0"/>
              </a:rPr>
              <a:t>डेटा संग्रहण और जाँच की प्रक्रिया </a:t>
            </a:r>
            <a:endParaRPr lang="en-IN" dirty="0">
              <a:solidFill>
                <a:srgbClr val="002060"/>
              </a:solidFill>
              <a:latin typeface="Nirmala UI" pitchFamily="34" charset="0"/>
              <a:ea typeface="Nirmala UI" pitchFamily="34" charset="0"/>
              <a:cs typeface="Nirmala UI" pitchFamily="34" charset="0"/>
            </a:endParaRPr>
          </a:p>
        </p:txBody>
      </p:sp>
      <p:sp>
        <p:nvSpPr>
          <p:cNvPr id="5" name="TextBox 4">
            <a:extLst>
              <a:ext uri="{FF2B5EF4-FFF2-40B4-BE49-F238E27FC236}">
                <a16:creationId xmlns:a16="http://schemas.microsoft.com/office/drawing/2014/main" id="{893F6E5C-32B1-2202-DE8D-774450413FAA}"/>
              </a:ext>
            </a:extLst>
          </p:cNvPr>
          <p:cNvSpPr txBox="1"/>
          <p:nvPr/>
        </p:nvSpPr>
        <p:spPr>
          <a:xfrm>
            <a:off x="111122" y="1142200"/>
            <a:ext cx="12080876" cy="4952638"/>
          </a:xfrm>
          <a:prstGeom prst="rect">
            <a:avLst/>
          </a:prstGeom>
          <a:noFill/>
        </p:spPr>
        <p:txBody>
          <a:bodyPr wrap="square">
            <a:spAutoFit/>
          </a:bodyPr>
          <a:lstStyle/>
          <a:p>
            <a:pPr marL="533400" lvl="0" indent="-533400">
              <a:spcAft>
                <a:spcPts val="600"/>
              </a:spcAft>
              <a:buFont typeface="Wingdings" panose="05000000000000000000" pitchFamily="2" charset="2"/>
              <a:buChar char="Ø"/>
            </a:pPr>
            <a:r>
              <a:rPr lang="hi-IN" sz="2800" b="1" spc="120" dirty="0">
                <a:solidFill>
                  <a:srgbClr val="002060"/>
                </a:solidFill>
                <a:latin typeface="Nirmala UI" pitchFamily="34" charset="0"/>
                <a:ea typeface="Nirmala UI" pitchFamily="34" charset="0"/>
                <a:cs typeface="Nirmala UI" pitchFamily="34" charset="0"/>
              </a:rPr>
              <a:t>आंकड़े संग्रहण की प्रक्रिया </a:t>
            </a:r>
            <a:r>
              <a:rPr lang="en-US" sz="2800" b="1" spc="120" dirty="0">
                <a:solidFill>
                  <a:srgbClr val="002060"/>
                </a:solidFill>
                <a:latin typeface="Nirmala UI" pitchFamily="34" charset="0"/>
                <a:ea typeface="Nirmala UI" pitchFamily="34" charset="0"/>
                <a:cs typeface="Nirmala UI" pitchFamily="34" charset="0"/>
              </a:rPr>
              <a:t>:</a:t>
            </a:r>
          </a:p>
          <a:p>
            <a:pPr marL="1233488" lvl="1" indent="-514350">
              <a:spcAft>
                <a:spcPts val="600"/>
              </a:spcAft>
              <a:buAutoNum type="romanLcPeriod"/>
            </a:pPr>
            <a:r>
              <a:rPr lang="hi-IN" sz="2800" spc="120" dirty="0">
                <a:latin typeface="Nirmala UI" pitchFamily="34" charset="0"/>
                <a:ea typeface="Nirmala UI" pitchFamily="34" charset="0"/>
                <a:cs typeface="Nirmala UI" pitchFamily="34" charset="0"/>
              </a:rPr>
              <a:t>प्रगणक द्वारा घर-घर जाकर स्वयं के मोबाइल फोन में ऐप के माध्यम से जानकारी एकत्र करना</a:t>
            </a:r>
            <a:r>
              <a:rPr lang="hi-IN" sz="2800" spc="120" dirty="0">
                <a:solidFill>
                  <a:srgbClr val="151514"/>
                </a:solidFill>
                <a:latin typeface="Nirmala UI" pitchFamily="34" charset="0"/>
                <a:ea typeface="Nirmala UI" pitchFamily="34" charset="0"/>
                <a:cs typeface="Nirmala UI" pitchFamily="34" charset="0"/>
              </a:rPr>
              <a:t> ।</a:t>
            </a:r>
          </a:p>
          <a:p>
            <a:pPr marL="1233488" lvl="1" indent="-514350">
              <a:spcAft>
                <a:spcPts val="600"/>
              </a:spcAft>
              <a:buAutoNum type="romanLcPeriod"/>
            </a:pPr>
            <a:r>
              <a:rPr lang="hi-IN" sz="2800" spc="120" dirty="0">
                <a:latin typeface="Nirmala UI" pitchFamily="34" charset="0"/>
                <a:ea typeface="Nirmala UI" pitchFamily="34" charset="0"/>
                <a:cs typeface="Nirmala UI" pitchFamily="34" charset="0"/>
              </a:rPr>
              <a:t>स्व-गणना (</a:t>
            </a:r>
            <a:r>
              <a:rPr lang="en-US" sz="2800" spc="120" dirty="0">
                <a:latin typeface="Nirmala UI" pitchFamily="34" charset="0"/>
                <a:ea typeface="Nirmala UI" pitchFamily="34" charset="0"/>
                <a:cs typeface="Nirmala UI" pitchFamily="34" charset="0"/>
              </a:rPr>
              <a:t>SE </a:t>
            </a:r>
            <a:r>
              <a:rPr lang="hi-IN" sz="2800" spc="120" dirty="0">
                <a:latin typeface="Nirmala UI" pitchFamily="34" charset="0"/>
                <a:ea typeface="Nirmala UI" pitchFamily="34" charset="0"/>
                <a:cs typeface="Nirmala UI" pitchFamily="34" charset="0"/>
              </a:rPr>
              <a:t>वेब पोर्टल के माध्यम से) के द्वारा भरे हुए आंकड़ों को  </a:t>
            </a:r>
          </a:p>
          <a:p>
            <a:pPr marL="719138" lvl="1">
              <a:spcAft>
                <a:spcPts val="600"/>
              </a:spcAft>
            </a:pPr>
            <a:r>
              <a:rPr lang="hi-IN" sz="2800" spc="120" dirty="0">
                <a:latin typeface="Nirmala UI" pitchFamily="34" charset="0"/>
                <a:ea typeface="Nirmala UI" pitchFamily="34" charset="0"/>
                <a:cs typeface="Nirmala UI" pitchFamily="34" charset="0"/>
              </a:rPr>
              <a:t>     प्रगणक द्वारा घर-घर जाकर  सत्यापन करना </a:t>
            </a:r>
            <a:r>
              <a:rPr lang="hi-IN" sz="2800" spc="120" dirty="0">
                <a:solidFill>
                  <a:srgbClr val="151514"/>
                </a:solidFill>
                <a:latin typeface="Nirmala UI" pitchFamily="34" charset="0"/>
                <a:ea typeface="Nirmala UI" pitchFamily="34" charset="0"/>
                <a:cs typeface="Nirmala UI" pitchFamily="34" charset="0"/>
              </a:rPr>
              <a:t>।</a:t>
            </a:r>
            <a:r>
              <a:rPr lang="hi-IN" sz="2800" spc="120" dirty="0">
                <a:latin typeface="Nirmala UI" pitchFamily="34" charset="0"/>
                <a:ea typeface="Nirmala UI" pitchFamily="34" charset="0"/>
                <a:cs typeface="Nirmala UI" pitchFamily="34" charset="0"/>
              </a:rPr>
              <a:t> </a:t>
            </a:r>
            <a:endParaRPr lang="en-US" sz="2800" spc="120" dirty="0">
              <a:solidFill>
                <a:srgbClr val="151716"/>
              </a:solidFill>
              <a:latin typeface="Nirmala UI" pitchFamily="34" charset="0"/>
              <a:ea typeface="Nirmala UI" pitchFamily="34" charset="0"/>
              <a:cs typeface="Nirmala UI" pitchFamily="34" charset="0"/>
            </a:endParaRPr>
          </a:p>
          <a:p>
            <a:pPr marL="571500" indent="-571500">
              <a:spcBef>
                <a:spcPts val="100"/>
              </a:spcBef>
              <a:buFont typeface="Wingdings" panose="05000000000000000000" pitchFamily="2" charset="2"/>
              <a:buChar char="Ø"/>
            </a:pPr>
            <a:r>
              <a:rPr lang="hi-IN" sz="2800" b="1" spc="120" dirty="0">
                <a:solidFill>
                  <a:srgbClr val="002060"/>
                </a:solidFill>
                <a:latin typeface="Nirmala UI" pitchFamily="34" charset="0"/>
                <a:ea typeface="Nirmala UI" pitchFamily="34" charset="0"/>
                <a:cs typeface="Nirmala UI" pitchFamily="34" charset="0"/>
              </a:rPr>
              <a:t>बहुस्तरीय जाँच (</a:t>
            </a:r>
            <a:r>
              <a:rPr lang="en-US" sz="2800" b="1" spc="120" dirty="0">
                <a:solidFill>
                  <a:srgbClr val="002060"/>
                </a:solidFill>
                <a:latin typeface="Nirmala UI" pitchFamily="34" charset="0"/>
                <a:ea typeface="Nirmala UI" pitchFamily="34" charset="0"/>
                <a:cs typeface="Nirmala UI" pitchFamily="34" charset="0"/>
              </a:rPr>
              <a:t>Multi-Layer Checks)</a:t>
            </a:r>
            <a:r>
              <a:rPr lang="hi-IN" sz="2800" b="1" spc="120" dirty="0">
                <a:solidFill>
                  <a:srgbClr val="002060"/>
                </a:solidFill>
                <a:latin typeface="Nirmala UI" pitchFamily="34" charset="0"/>
                <a:ea typeface="Nirmala UI" pitchFamily="34" charset="0"/>
                <a:cs typeface="Nirmala UI" pitchFamily="34" charset="0"/>
              </a:rPr>
              <a:t> </a:t>
            </a:r>
            <a:r>
              <a:rPr lang="en-US" sz="2800" b="1" spc="120" dirty="0">
                <a:solidFill>
                  <a:srgbClr val="002060"/>
                </a:solidFill>
                <a:latin typeface="Nirmala UI" pitchFamily="34" charset="0"/>
                <a:ea typeface="Nirmala UI" pitchFamily="34" charset="0"/>
                <a:cs typeface="Nirmala UI" pitchFamily="34" charset="0"/>
              </a:rPr>
              <a:t>:</a:t>
            </a:r>
          </a:p>
          <a:p>
            <a:pPr marL="457200" indent="-457200">
              <a:spcBef>
                <a:spcPts val="600"/>
              </a:spcBef>
              <a:spcAft>
                <a:spcPts val="600"/>
              </a:spcAft>
              <a:buFontTx/>
              <a:buChar char="-"/>
            </a:pPr>
            <a:r>
              <a:rPr lang="hi-IN" sz="2800" b="1" spc="120" dirty="0">
                <a:latin typeface="Nirmala UI" pitchFamily="34" charset="0"/>
                <a:ea typeface="Nirmala UI" pitchFamily="34" charset="0"/>
                <a:cs typeface="Nirmala UI" pitchFamily="34" charset="0"/>
              </a:rPr>
              <a:t>पर्यवेक्षक द्वारा निरीक्षण </a:t>
            </a:r>
            <a:r>
              <a:rPr lang="en-US" sz="2800" b="1" spc="120" dirty="0">
                <a:latin typeface="Nirmala UI" pitchFamily="34" charset="0"/>
                <a:ea typeface="Nirmala UI" pitchFamily="34" charset="0"/>
                <a:cs typeface="Nirmala UI" pitchFamily="34" charset="0"/>
              </a:rPr>
              <a:t>: </a:t>
            </a:r>
            <a:r>
              <a:rPr lang="hi-IN" sz="2800" spc="120" dirty="0">
                <a:latin typeface="Nirmala UI" pitchFamily="34" charset="0"/>
                <a:ea typeface="Nirmala UI" pitchFamily="34" charset="0"/>
                <a:cs typeface="Nirmala UI" pitchFamily="34" charset="0"/>
              </a:rPr>
              <a:t>पर्यवेक्षक किसी भी प्रकार की विसंगति पाए जाने पर अपनी टिप्पणी (</a:t>
            </a:r>
            <a:r>
              <a:rPr lang="en-US" sz="2800" spc="120" dirty="0">
                <a:latin typeface="Nirmala UI" pitchFamily="34" charset="0"/>
                <a:ea typeface="Nirmala UI" pitchFamily="34" charset="0"/>
                <a:cs typeface="Nirmala UI" pitchFamily="34" charset="0"/>
              </a:rPr>
              <a:t>Remarks) </a:t>
            </a:r>
            <a:r>
              <a:rPr lang="hi-IN" sz="2800" spc="120" dirty="0">
                <a:latin typeface="Nirmala UI" pitchFamily="34" charset="0"/>
                <a:ea typeface="Nirmala UI" pitchFamily="34" charset="0"/>
                <a:cs typeface="Nirmala UI" pitchFamily="34" charset="0"/>
              </a:rPr>
              <a:t>दर्ज करेंगे।</a:t>
            </a:r>
          </a:p>
          <a:p>
            <a:pPr marL="457200" indent="-457200">
              <a:spcBef>
                <a:spcPts val="600"/>
              </a:spcBef>
              <a:spcAft>
                <a:spcPts val="600"/>
              </a:spcAft>
              <a:buFontTx/>
              <a:buChar char="-"/>
            </a:pPr>
            <a:r>
              <a:rPr lang="hi-IN" sz="2800" b="1" spc="120" dirty="0">
                <a:latin typeface="Nirmala UI" pitchFamily="34" charset="0"/>
                <a:ea typeface="Nirmala UI" pitchFamily="34" charset="0"/>
                <a:cs typeface="Nirmala UI" pitchFamily="34" charset="0"/>
              </a:rPr>
              <a:t>पुनः सत्यापन लूप </a:t>
            </a:r>
            <a:r>
              <a:rPr lang="en-US" sz="2800" b="1" spc="120" dirty="0">
                <a:latin typeface="Nirmala UI" pitchFamily="34" charset="0"/>
                <a:ea typeface="Nirmala UI" pitchFamily="34" charset="0"/>
                <a:cs typeface="Nirmala UI" pitchFamily="34" charset="0"/>
              </a:rPr>
              <a:t>: </a:t>
            </a:r>
            <a:r>
              <a:rPr lang="hi-IN" sz="2800" spc="120" dirty="0">
                <a:latin typeface="Nirmala UI" pitchFamily="34" charset="0"/>
                <a:ea typeface="Nirmala UI" pitchFamily="34" charset="0"/>
                <a:cs typeface="Nirmala UI" pitchFamily="34" charset="0"/>
              </a:rPr>
              <a:t>चार्ज अधिकारी फील्ड में पुनः सत्यापन के लिए त्रुटियों को चिह्नित (</a:t>
            </a:r>
            <a:r>
              <a:rPr lang="en-US" sz="2800" spc="120" dirty="0">
                <a:latin typeface="Nirmala UI" pitchFamily="34" charset="0"/>
                <a:ea typeface="Nirmala UI" pitchFamily="34" charset="0"/>
                <a:cs typeface="Nirmala UI" pitchFamily="34" charset="0"/>
              </a:rPr>
              <a:t>Flag) </a:t>
            </a:r>
            <a:r>
              <a:rPr lang="hi-IN" sz="2800" spc="120" dirty="0">
                <a:latin typeface="Nirmala UI" pitchFamily="34" charset="0"/>
                <a:ea typeface="Nirmala UI" pitchFamily="34" charset="0"/>
                <a:cs typeface="Nirmala UI" pitchFamily="34" charset="0"/>
              </a:rPr>
              <a:t>कर सकते हैं।</a:t>
            </a:r>
            <a:endParaRPr lang="en-US" sz="2800" spc="120" dirty="0">
              <a:latin typeface="Nirmala UI" pitchFamily="34" charset="0"/>
              <a:ea typeface="Nirmala UI" pitchFamily="34" charset="0"/>
              <a:cs typeface="Nirmala UI" pitchFamily="34" charset="0"/>
            </a:endParaRPr>
          </a:p>
        </p:txBody>
      </p:sp>
    </p:spTree>
    <p:extLst>
      <p:ext uri="{BB962C8B-B14F-4D97-AF65-F5344CB8AC3E}">
        <p14:creationId xmlns:p14="http://schemas.microsoft.com/office/powerpoint/2010/main" val="2599043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4B25-F819-1F71-91AB-73FBEFB1ADBA}"/>
              </a:ext>
            </a:extLst>
          </p:cNvPr>
          <p:cNvSpPr>
            <a:spLocks noGrp="1"/>
          </p:cNvSpPr>
          <p:nvPr>
            <p:ph type="title"/>
          </p:nvPr>
        </p:nvSpPr>
        <p:spPr>
          <a:xfrm>
            <a:off x="0" y="195313"/>
            <a:ext cx="11095261" cy="726446"/>
          </a:xfrm>
        </p:spPr>
        <p:txBody>
          <a:bodyPr/>
          <a:lstStyle/>
          <a:p>
            <a:r>
              <a:rPr lang="hi-IN" sz="3200" dirty="0">
                <a:solidFill>
                  <a:srgbClr val="002060"/>
                </a:solidFill>
                <a:latin typeface="Nirmala UI" pitchFamily="34" charset="0"/>
                <a:ea typeface="Nirmala UI" pitchFamily="34" charset="0"/>
                <a:cs typeface="Nirmala UI" pitchFamily="34" charset="0"/>
              </a:rPr>
              <a:t>जनगणना 2027 में स्व-गणना (</a:t>
            </a:r>
            <a:r>
              <a:rPr lang="en-IN" sz="3200" dirty="0">
                <a:solidFill>
                  <a:srgbClr val="002060"/>
                </a:solidFill>
                <a:latin typeface="Nirmala UI" pitchFamily="34" charset="0"/>
                <a:ea typeface="Nirmala UI" pitchFamily="34" charset="0"/>
                <a:cs typeface="Nirmala UI" pitchFamily="34" charset="0"/>
              </a:rPr>
              <a:t>Self-Enumeration)</a:t>
            </a:r>
            <a:r>
              <a:rPr lang="hi-IN" sz="3200" dirty="0">
                <a:solidFill>
                  <a:srgbClr val="002060"/>
                </a:solidFill>
                <a:latin typeface="Nirmala UI" pitchFamily="34" charset="0"/>
                <a:ea typeface="Nirmala UI" pitchFamily="34" charset="0"/>
                <a:cs typeface="Nirmala UI" pitchFamily="34" charset="0"/>
              </a:rPr>
              <a:t> का विकल्प</a:t>
            </a:r>
            <a:r>
              <a:rPr lang="en-IN" sz="3200" dirty="0">
                <a:solidFill>
                  <a:srgbClr val="002060"/>
                </a:solidFill>
                <a:latin typeface="Nirmala UI" pitchFamily="34" charset="0"/>
                <a:ea typeface="Nirmala UI" pitchFamily="34" charset="0"/>
                <a:cs typeface="Nirmala UI" pitchFamily="34" charset="0"/>
              </a:rPr>
              <a:t>  </a:t>
            </a:r>
          </a:p>
        </p:txBody>
      </p:sp>
      <p:sp>
        <p:nvSpPr>
          <p:cNvPr id="4" name="object 11" descr="$PPTXTitle">
            <a:extLst>
              <a:ext uri="{FF2B5EF4-FFF2-40B4-BE49-F238E27FC236}">
                <a16:creationId xmlns:a16="http://schemas.microsoft.com/office/drawing/2014/main" id="{8E0840C7-D8C0-E9AD-BC06-8675693A340C}"/>
              </a:ext>
            </a:extLst>
          </p:cNvPr>
          <p:cNvSpPr txBox="1">
            <a:spLocks/>
          </p:cNvSpPr>
          <p:nvPr/>
        </p:nvSpPr>
        <p:spPr>
          <a:xfrm>
            <a:off x="130905" y="924733"/>
            <a:ext cx="11594022" cy="951543"/>
          </a:xfrm>
          <a:prstGeom prst="rect">
            <a:avLst/>
          </a:prstGeom>
        </p:spPr>
        <p:txBody>
          <a:bodyPr vert="horz" wrap="square" lIns="0" tIns="88900"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12700" marR="5080" indent="24130">
              <a:lnSpc>
                <a:spcPct val="100000"/>
              </a:lnSpc>
              <a:spcBef>
                <a:spcPts val="700"/>
              </a:spcBef>
            </a:pPr>
            <a:r>
              <a:rPr lang="hi-IN" sz="2800" spc="-310"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पहली   बार,  लोग  स्व-गणना  पोर्टल </a:t>
            </a:r>
            <a:r>
              <a:rPr lang="en-IN" sz="2800" spc="-310" dirty="0">
                <a:solidFill>
                  <a:srgbClr val="7030A0"/>
                </a:solidFill>
                <a:latin typeface="Nirmala UI" panose="020B0502040204020203" pitchFamily="34" charset="0"/>
                <a:ea typeface="Nirmala UI" panose="020B0502040204020203" pitchFamily="34" charset="0"/>
                <a:cs typeface="Nirmala UI" panose="020B0502040204020203" pitchFamily="34" charset="0"/>
              </a:rPr>
              <a:t> </a:t>
            </a:r>
            <a:r>
              <a:rPr lang="hi-IN" sz="2800" spc="-310"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के  माध्यम   से अपने परिवार  की  जानकारी   स्वयं  दर्ज  कर  सकते  हैं।</a:t>
            </a:r>
            <a:endParaRPr lang="en-US" sz="2800" dirty="0">
              <a:solidFill>
                <a:srgbClr val="7030A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object 12">
            <a:extLst>
              <a:ext uri="{FF2B5EF4-FFF2-40B4-BE49-F238E27FC236}">
                <a16:creationId xmlns:a16="http://schemas.microsoft.com/office/drawing/2014/main" id="{FC8AA6E1-9322-76C3-7D24-636BBFCD65D6}"/>
              </a:ext>
            </a:extLst>
          </p:cNvPr>
          <p:cNvSpPr txBox="1"/>
          <p:nvPr/>
        </p:nvSpPr>
        <p:spPr>
          <a:xfrm>
            <a:off x="130905" y="1873655"/>
            <a:ext cx="11726582" cy="3784177"/>
          </a:xfrm>
          <a:prstGeom prst="rect">
            <a:avLst/>
          </a:prstGeom>
        </p:spPr>
        <p:txBody>
          <a:bodyPr vert="horz" wrap="square" lIns="0" tIns="182880" rIns="0" bIns="0" rtlCol="0">
            <a:spAutoFit/>
          </a:bodyPr>
          <a:lstStyle/>
          <a:p>
            <a:pPr marL="12700" algn="ctr">
              <a:lnSpc>
                <a:spcPts val="4300"/>
              </a:lnSpc>
              <a:spcBef>
                <a:spcPts val="1440"/>
              </a:spcBef>
            </a:pPr>
            <a:r>
              <a:rPr lang="hi-IN" sz="2400" spc="120" dirty="0">
                <a:latin typeface="Nirmala UI" pitchFamily="34" charset="0"/>
                <a:ea typeface="Nirmala UI" pitchFamily="34" charset="0"/>
                <a:cs typeface="Nirmala UI" pitchFamily="34" charset="0"/>
              </a:rPr>
              <a:t>स्व-गणना (</a:t>
            </a:r>
            <a:r>
              <a:rPr lang="en-IN" sz="2400" spc="120" dirty="0">
                <a:latin typeface="Nirmala UI" pitchFamily="34" charset="0"/>
                <a:ea typeface="Nirmala UI" pitchFamily="34" charset="0"/>
                <a:cs typeface="Nirmala UI" pitchFamily="34" charset="0"/>
              </a:rPr>
              <a:t>SE) </a:t>
            </a:r>
            <a:r>
              <a:rPr lang="hi-IN" sz="2400" spc="120" dirty="0">
                <a:latin typeface="Nirmala UI" pitchFamily="34" charset="0"/>
                <a:ea typeface="Nirmala UI" pitchFamily="34" charset="0"/>
                <a:cs typeface="Nirmala UI" pitchFamily="34" charset="0"/>
              </a:rPr>
              <a:t>करने वाले परिवारों के द्वारा दी जाने वाली SE आईडी को प्रगणक द्वारा अपने ऐप पर सबमिट कर के जानकारी की पुष्टि की जायेगी I</a:t>
            </a:r>
          </a:p>
          <a:p>
            <a:pPr marL="12700" algn="ctr">
              <a:lnSpc>
                <a:spcPts val="4300"/>
              </a:lnSpc>
              <a:spcBef>
                <a:spcPts val="1440"/>
              </a:spcBef>
            </a:pPr>
            <a:r>
              <a:rPr lang="hi-IN" sz="2400" b="1" spc="120" dirty="0">
                <a:solidFill>
                  <a:srgbClr val="2E2A24"/>
                </a:solidFill>
                <a:latin typeface="Nirmala UI" pitchFamily="34" charset="0"/>
                <a:ea typeface="Nirmala UI" pitchFamily="34" charset="0"/>
                <a:cs typeface="Nirmala UI" pitchFamily="34" charset="0"/>
              </a:rPr>
              <a:t>प्रगणक की महत्वपूर्ण भूमिका :</a:t>
            </a:r>
            <a:r>
              <a:rPr lang="en-IN" sz="2400" b="1" spc="120" dirty="0">
                <a:solidFill>
                  <a:srgbClr val="2E2A24"/>
                </a:solidFill>
                <a:latin typeface="Nirmala UI" pitchFamily="34" charset="0"/>
                <a:ea typeface="Nirmala UI" pitchFamily="34" charset="0"/>
                <a:cs typeface="Nirmala UI" pitchFamily="34" charset="0"/>
              </a:rPr>
              <a:t> </a:t>
            </a:r>
            <a:endParaRPr lang="hi-IN" sz="2400" b="1" spc="120" dirty="0">
              <a:solidFill>
                <a:srgbClr val="2E2A24"/>
              </a:solidFill>
              <a:latin typeface="Nirmala UI" pitchFamily="34" charset="0"/>
              <a:ea typeface="Nirmala UI" pitchFamily="34" charset="0"/>
              <a:cs typeface="Nirmala UI" pitchFamily="34" charset="0"/>
            </a:endParaRPr>
          </a:p>
          <a:p>
            <a:pPr marL="12700" algn="ctr">
              <a:lnSpc>
                <a:spcPts val="4300"/>
              </a:lnSpc>
              <a:spcBef>
                <a:spcPts val="1440"/>
              </a:spcBef>
            </a:pPr>
            <a:r>
              <a:rPr lang="hi-IN" sz="2400" spc="120" dirty="0">
                <a:latin typeface="Nirmala UI" pitchFamily="34" charset="0"/>
                <a:ea typeface="Nirmala UI" pitchFamily="34" charset="0"/>
                <a:cs typeface="Nirmala UI" pitchFamily="34" charset="0"/>
              </a:rPr>
              <a:t>स्व-गणना (</a:t>
            </a:r>
            <a:r>
              <a:rPr lang="en-US" sz="2400" spc="120" dirty="0">
                <a:latin typeface="Nirmala UI" pitchFamily="34" charset="0"/>
                <a:ea typeface="Nirmala UI" pitchFamily="34" charset="0"/>
                <a:cs typeface="Nirmala UI" pitchFamily="34" charset="0"/>
              </a:rPr>
              <a:t>Self-Enumeration) </a:t>
            </a:r>
            <a:r>
              <a:rPr lang="hi-IN" sz="2400" spc="120" dirty="0">
                <a:latin typeface="Nirmala UI" pitchFamily="34" charset="0"/>
                <a:ea typeface="Nirmala UI" pitchFamily="34" charset="0"/>
                <a:cs typeface="Nirmala UI" pitchFamily="34" charset="0"/>
              </a:rPr>
              <a:t>वाले परिवारों में डेटा को सत्यापित करने और पूर्ण कवरेज सुनिश्चित करने के लिए प्रगणक का दायित्व और महत्वपूर्ण हो जाता है । स्व-गणना डेटा में प्रगणक द्वारा संशोधन करने पर पर्यवेक्षक अनिवार्यतः इसको क्रॉस चेक करेंगे।</a:t>
            </a:r>
            <a:endParaRPr sz="2400" spc="120" dirty="0">
              <a:latin typeface="Nirmala UI" pitchFamily="34" charset="0"/>
              <a:ea typeface="Nirmala UI" pitchFamily="34" charset="0"/>
              <a:cs typeface="Nirmala UI" pitchFamily="34" charset="0"/>
            </a:endParaRPr>
          </a:p>
        </p:txBody>
      </p:sp>
    </p:spTree>
    <p:extLst>
      <p:ext uri="{BB962C8B-B14F-4D97-AF65-F5344CB8AC3E}">
        <p14:creationId xmlns:p14="http://schemas.microsoft.com/office/powerpoint/2010/main" val="3774685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9887E-49E9-8B3C-29DE-5866124D0036}"/>
              </a:ext>
            </a:extLst>
          </p:cNvPr>
          <p:cNvSpPr>
            <a:spLocks noGrp="1"/>
          </p:cNvSpPr>
          <p:nvPr>
            <p:ph type="title"/>
          </p:nvPr>
        </p:nvSpPr>
        <p:spPr>
          <a:xfrm>
            <a:off x="2" y="94596"/>
            <a:ext cx="11095261" cy="742951"/>
          </a:xfrm>
        </p:spPr>
        <p:txBody>
          <a:bodyPr/>
          <a:lstStyle/>
          <a:p>
            <a:r>
              <a:rPr lang="hi-IN" dirty="0">
                <a:solidFill>
                  <a:srgbClr val="002060"/>
                </a:solidFill>
                <a:latin typeface="Nirmala UI" pitchFamily="34" charset="0"/>
                <a:ea typeface="Nirmala UI" pitchFamily="34" charset="0"/>
                <a:cs typeface="Nirmala UI" pitchFamily="34" charset="0"/>
              </a:rPr>
              <a:t>एक सफल मिशन की तैयारी</a:t>
            </a:r>
            <a:endParaRPr lang="en-IN" dirty="0">
              <a:solidFill>
                <a:srgbClr val="002060"/>
              </a:solidFill>
              <a:latin typeface="Nirmala UI" pitchFamily="34" charset="0"/>
              <a:ea typeface="Nirmala UI" pitchFamily="34" charset="0"/>
              <a:cs typeface="Nirmala UI" pitchFamily="34" charset="0"/>
            </a:endParaRPr>
          </a:p>
        </p:txBody>
      </p:sp>
      <p:sp>
        <p:nvSpPr>
          <p:cNvPr id="9" name="object 8">
            <a:extLst>
              <a:ext uri="{FF2B5EF4-FFF2-40B4-BE49-F238E27FC236}">
                <a16:creationId xmlns:a16="http://schemas.microsoft.com/office/drawing/2014/main" id="{4B34CF5A-C6B0-2BBB-0D33-8024B0CB56D3}"/>
              </a:ext>
            </a:extLst>
          </p:cNvPr>
          <p:cNvSpPr txBox="1"/>
          <p:nvPr/>
        </p:nvSpPr>
        <p:spPr>
          <a:xfrm>
            <a:off x="60961" y="2714567"/>
            <a:ext cx="4458788" cy="1546834"/>
          </a:xfrm>
          <a:prstGeom prst="rect">
            <a:avLst/>
          </a:prstGeom>
        </p:spPr>
        <p:txBody>
          <a:bodyPr vert="horz" wrap="square" lIns="0" tIns="44450" rIns="0" bIns="0" rtlCol="0">
            <a:spAutoFit/>
          </a:bodyPr>
          <a:lstStyle/>
          <a:p>
            <a:pPr marL="12700" marR="5080" indent="36830" algn="ctr">
              <a:lnSpc>
                <a:spcPct val="122000"/>
              </a:lnSpc>
            </a:pPr>
            <a:r>
              <a:rPr lang="en-IN" sz="2000" b="1" spc="-60" dirty="0">
                <a:solidFill>
                  <a:srgbClr val="131413"/>
                </a:solidFill>
                <a:latin typeface="Nirmala UI" pitchFamily="34" charset="0"/>
                <a:ea typeface="Nirmala UI" pitchFamily="34" charset="0"/>
                <a:cs typeface="Nirmala UI" pitchFamily="34" charset="0"/>
              </a:rPr>
              <a:t>Smart Phone</a:t>
            </a:r>
          </a:p>
          <a:p>
            <a:pPr marL="12700" marR="5080" indent="36830" algn="ctr">
              <a:lnSpc>
                <a:spcPct val="122000"/>
              </a:lnSpc>
            </a:pPr>
            <a:r>
              <a:rPr sz="2000" spc="-60" dirty="0">
                <a:solidFill>
                  <a:srgbClr val="131413"/>
                </a:solidFill>
                <a:latin typeface="Nirmala UI" pitchFamily="34" charset="0"/>
                <a:ea typeface="Nirmala UI" pitchFamily="34" charset="0"/>
                <a:cs typeface="Nirmala UI" pitchFamily="34" charset="0"/>
              </a:rPr>
              <a:t>Requirements: </a:t>
            </a:r>
            <a:endParaRPr lang="en-IN" sz="2000" spc="-60" dirty="0">
              <a:solidFill>
                <a:srgbClr val="131413"/>
              </a:solidFill>
              <a:latin typeface="Nirmala UI" pitchFamily="34" charset="0"/>
              <a:ea typeface="Nirmala UI" pitchFamily="34" charset="0"/>
              <a:cs typeface="Nirmala UI" pitchFamily="34" charset="0"/>
            </a:endParaRPr>
          </a:p>
          <a:p>
            <a:pPr marL="12700" marR="5080" indent="36830" algn="ctr">
              <a:lnSpc>
                <a:spcPct val="122000"/>
              </a:lnSpc>
            </a:pPr>
            <a:r>
              <a:rPr sz="2000" spc="-60" dirty="0">
                <a:solidFill>
                  <a:srgbClr val="002060"/>
                </a:solidFill>
                <a:latin typeface="Nirmala UI" pitchFamily="34" charset="0"/>
                <a:ea typeface="Nirmala UI" pitchFamily="34" charset="0"/>
                <a:cs typeface="Nirmala UI" pitchFamily="34" charset="0"/>
              </a:rPr>
              <a:t>Android 11.0</a:t>
            </a:r>
            <a:r>
              <a:rPr lang="en-IN" sz="2000" spc="-60" dirty="0">
                <a:solidFill>
                  <a:srgbClr val="002060"/>
                </a:solidFill>
                <a:latin typeface="Nirmala UI" pitchFamily="34" charset="0"/>
                <a:ea typeface="Nirmala UI" pitchFamily="34" charset="0"/>
                <a:cs typeface="Nirmala UI" pitchFamily="34" charset="0"/>
              </a:rPr>
              <a:t> and Above </a:t>
            </a:r>
            <a:r>
              <a:rPr sz="2000" spc="-60" dirty="0">
                <a:solidFill>
                  <a:srgbClr val="002060"/>
                </a:solidFill>
                <a:latin typeface="Nirmala UI" pitchFamily="34" charset="0"/>
                <a:ea typeface="Nirmala UI" pitchFamily="34" charset="0"/>
                <a:cs typeface="Nirmala UI" pitchFamily="34" charset="0"/>
              </a:rPr>
              <a:t>or iOS 1</a:t>
            </a:r>
            <a:r>
              <a:rPr lang="en-IN" sz="2000" spc="-60" dirty="0">
                <a:solidFill>
                  <a:srgbClr val="002060"/>
                </a:solidFill>
                <a:latin typeface="Nirmala UI" pitchFamily="34" charset="0"/>
                <a:ea typeface="Nirmala UI" pitchFamily="34" charset="0"/>
                <a:cs typeface="Nirmala UI" pitchFamily="34" charset="0"/>
              </a:rPr>
              <a:t>5</a:t>
            </a:r>
            <a:r>
              <a:rPr sz="2000" spc="-60" dirty="0">
                <a:solidFill>
                  <a:srgbClr val="002060"/>
                </a:solidFill>
                <a:latin typeface="Nirmala UI" pitchFamily="34" charset="0"/>
                <a:ea typeface="Nirmala UI" pitchFamily="34" charset="0"/>
                <a:cs typeface="Nirmala UI" pitchFamily="34" charset="0"/>
              </a:rPr>
              <a:t>.0</a:t>
            </a:r>
            <a:r>
              <a:rPr lang="en-IN" sz="2000" spc="-60" dirty="0">
                <a:solidFill>
                  <a:srgbClr val="002060"/>
                </a:solidFill>
                <a:latin typeface="Nirmala UI" pitchFamily="34" charset="0"/>
                <a:ea typeface="Nirmala UI" pitchFamily="34" charset="0"/>
                <a:cs typeface="Nirmala UI" pitchFamily="34" charset="0"/>
              </a:rPr>
              <a:t> and Above.</a:t>
            </a:r>
            <a:r>
              <a:rPr sz="2000" spc="-60" dirty="0">
                <a:solidFill>
                  <a:srgbClr val="002060"/>
                </a:solidFill>
                <a:latin typeface="Nirmala UI" pitchFamily="34" charset="0"/>
                <a:ea typeface="Nirmala UI" pitchFamily="34" charset="0"/>
                <a:cs typeface="Nirmala UI" pitchFamily="34" charset="0"/>
              </a:rPr>
              <a:t> Minimum 4 GB of RAM</a:t>
            </a:r>
          </a:p>
        </p:txBody>
      </p:sp>
      <p:sp>
        <p:nvSpPr>
          <p:cNvPr id="10" name="object 9">
            <a:extLst>
              <a:ext uri="{FF2B5EF4-FFF2-40B4-BE49-F238E27FC236}">
                <a16:creationId xmlns:a16="http://schemas.microsoft.com/office/drawing/2014/main" id="{B7C62FD8-CC1D-6ECE-74B9-D561FC809F6C}"/>
              </a:ext>
            </a:extLst>
          </p:cNvPr>
          <p:cNvSpPr txBox="1"/>
          <p:nvPr/>
        </p:nvSpPr>
        <p:spPr>
          <a:xfrm>
            <a:off x="4867546" y="2297508"/>
            <a:ext cx="3091591" cy="2518831"/>
          </a:xfrm>
          <a:prstGeom prst="rect">
            <a:avLst/>
          </a:prstGeom>
        </p:spPr>
        <p:txBody>
          <a:bodyPr vert="horz" wrap="square" lIns="0" tIns="303530" rIns="0" bIns="0" rtlCol="0">
            <a:spAutoFit/>
          </a:bodyPr>
          <a:lstStyle/>
          <a:p>
            <a:pPr marL="12700" marR="5080" indent="36830" algn="ctr">
              <a:lnSpc>
                <a:spcPct val="122000"/>
              </a:lnSpc>
              <a:spcBef>
                <a:spcPts val="2840"/>
              </a:spcBef>
            </a:pPr>
            <a:r>
              <a:rPr sz="2000" b="1" spc="-60" dirty="0">
                <a:solidFill>
                  <a:srgbClr val="131413"/>
                </a:solidFill>
                <a:latin typeface="Nirmala UI" pitchFamily="34" charset="0"/>
                <a:ea typeface="Nirmala UI" pitchFamily="34" charset="0"/>
                <a:cs typeface="Nirmala UI" pitchFamily="34" charset="0"/>
              </a:rPr>
              <a:t>Your</a:t>
            </a:r>
            <a:r>
              <a:rPr lang="en-IN" sz="2000" b="1" spc="-60" dirty="0">
                <a:solidFill>
                  <a:srgbClr val="131413"/>
                </a:solidFill>
                <a:latin typeface="Nirmala UI" pitchFamily="34" charset="0"/>
                <a:ea typeface="Nirmala UI" pitchFamily="34" charset="0"/>
                <a:cs typeface="Nirmala UI" pitchFamily="34" charset="0"/>
              </a:rPr>
              <a:t> </a:t>
            </a:r>
            <a:r>
              <a:rPr sz="2000" b="1" spc="-60" dirty="0">
                <a:solidFill>
                  <a:srgbClr val="131413"/>
                </a:solidFill>
                <a:latin typeface="Nirmala UI" pitchFamily="34" charset="0"/>
                <a:ea typeface="Nirmala UI" pitchFamily="34" charset="0"/>
                <a:cs typeface="Nirmala UI" pitchFamily="34" charset="0"/>
              </a:rPr>
              <a:t>Apps</a:t>
            </a:r>
          </a:p>
          <a:p>
            <a:pPr marL="165735" marR="5080" indent="-153670" algn="ctr">
              <a:lnSpc>
                <a:spcPct val="150000"/>
              </a:lnSpc>
              <a:spcBef>
                <a:spcPts val="1900"/>
              </a:spcBef>
            </a:pPr>
            <a:r>
              <a:rPr lang="hi-IN" sz="2400" spc="-60" dirty="0">
                <a:solidFill>
                  <a:srgbClr val="131413"/>
                </a:solidFill>
                <a:latin typeface="Nirmala UI" pitchFamily="34" charset="0"/>
                <a:ea typeface="Nirmala UI" pitchFamily="34" charset="0"/>
                <a:cs typeface="Nirmala UI" pitchFamily="34" charset="0"/>
              </a:rPr>
              <a:t>केवल आधिकारिक ऐप स्टोर</a:t>
            </a:r>
            <a:r>
              <a:rPr lang="en-IN" sz="2400" spc="-60" dirty="0">
                <a:solidFill>
                  <a:srgbClr val="131413"/>
                </a:solidFill>
                <a:latin typeface="Nirmala UI" pitchFamily="34" charset="0"/>
                <a:ea typeface="Nirmala UI" pitchFamily="34" charset="0"/>
                <a:cs typeface="Nirmala UI" pitchFamily="34" charset="0"/>
              </a:rPr>
              <a:t> </a:t>
            </a:r>
            <a:r>
              <a:rPr lang="hi-IN" sz="2400" spc="-60" dirty="0">
                <a:solidFill>
                  <a:srgbClr val="131413"/>
                </a:solidFill>
                <a:latin typeface="Nirmala UI" pitchFamily="34" charset="0"/>
                <a:ea typeface="Nirmala UI" pitchFamily="34" charset="0"/>
                <a:cs typeface="Nirmala UI" pitchFamily="34" charset="0"/>
              </a:rPr>
              <a:t>से ही डाउनलोड करें।</a:t>
            </a:r>
            <a:endParaRPr sz="2400" spc="-60" dirty="0">
              <a:solidFill>
                <a:srgbClr val="131413"/>
              </a:solidFill>
              <a:latin typeface="Nirmala UI" pitchFamily="34" charset="0"/>
              <a:ea typeface="Nirmala UI" pitchFamily="34" charset="0"/>
              <a:cs typeface="Nirmala UI" pitchFamily="34" charset="0"/>
            </a:endParaRPr>
          </a:p>
        </p:txBody>
      </p:sp>
      <p:sp>
        <p:nvSpPr>
          <p:cNvPr id="11" name="object 10">
            <a:extLst>
              <a:ext uri="{FF2B5EF4-FFF2-40B4-BE49-F238E27FC236}">
                <a16:creationId xmlns:a16="http://schemas.microsoft.com/office/drawing/2014/main" id="{97C4911E-92EA-52AE-2E24-5C6C2AE6E512}"/>
              </a:ext>
            </a:extLst>
          </p:cNvPr>
          <p:cNvSpPr txBox="1"/>
          <p:nvPr/>
        </p:nvSpPr>
        <p:spPr>
          <a:xfrm>
            <a:off x="8599813" y="1250811"/>
            <a:ext cx="3346133" cy="3565528"/>
          </a:xfrm>
          <a:prstGeom prst="rect">
            <a:avLst/>
          </a:prstGeom>
        </p:spPr>
        <p:txBody>
          <a:bodyPr vert="horz" wrap="square" lIns="0" tIns="12700" rIns="0" bIns="0" rtlCol="0">
            <a:spAutoFit/>
          </a:bodyPr>
          <a:lstStyle/>
          <a:p>
            <a:pPr algn="ctr">
              <a:lnSpc>
                <a:spcPct val="100000"/>
              </a:lnSpc>
              <a:spcBef>
                <a:spcPts val="100"/>
              </a:spcBef>
            </a:pPr>
            <a:endParaRPr sz="4400" dirty="0">
              <a:latin typeface="Nirmala UI" pitchFamily="34" charset="0"/>
              <a:ea typeface="Nirmala UI" pitchFamily="34" charset="0"/>
              <a:cs typeface="Nirmala UI" pitchFamily="34" charset="0"/>
            </a:endParaRPr>
          </a:p>
          <a:p>
            <a:pPr algn="ctr">
              <a:lnSpc>
                <a:spcPct val="100000"/>
              </a:lnSpc>
              <a:spcBef>
                <a:spcPts val="5530"/>
              </a:spcBef>
            </a:pPr>
            <a:r>
              <a:rPr sz="2000" b="1" spc="-60" dirty="0">
                <a:solidFill>
                  <a:srgbClr val="131413"/>
                </a:solidFill>
                <a:latin typeface="Nirmala UI" pitchFamily="34" charset="0"/>
                <a:ea typeface="Nirmala UI" pitchFamily="34" charset="0"/>
                <a:cs typeface="Nirmala UI" pitchFamily="34" charset="0"/>
              </a:rPr>
              <a:t>Security</a:t>
            </a:r>
          </a:p>
          <a:p>
            <a:pPr marL="12065" marR="5080" algn="ctr">
              <a:lnSpc>
                <a:spcPct val="150000"/>
              </a:lnSpc>
              <a:spcBef>
                <a:spcPts val="2085"/>
              </a:spcBef>
            </a:pPr>
            <a:r>
              <a:rPr lang="hi-IN" sz="2400" spc="-60" dirty="0">
                <a:solidFill>
                  <a:srgbClr val="131413"/>
                </a:solidFill>
                <a:latin typeface="Nirmala UI" pitchFamily="34" charset="0"/>
                <a:ea typeface="Nirmala UI" pitchFamily="34" charset="0"/>
                <a:cs typeface="Nirmala UI" pitchFamily="34" charset="0"/>
              </a:rPr>
              <a:t>अपने पहले लॉगिन के तुरंत बाद अपना डिफॉल्ट पासवर्ड बदलें।</a:t>
            </a:r>
            <a:endParaRPr sz="2400" spc="-60" dirty="0">
              <a:solidFill>
                <a:srgbClr val="131413"/>
              </a:solidFill>
              <a:latin typeface="Nirmala UI" pitchFamily="34" charset="0"/>
              <a:ea typeface="Nirmala UI" pitchFamily="34" charset="0"/>
              <a:cs typeface="Nirmala UI" pitchFamily="34" charset="0"/>
            </a:endParaRPr>
          </a:p>
        </p:txBody>
      </p:sp>
      <p:pic>
        <p:nvPicPr>
          <p:cNvPr id="13" name="Picture 12">
            <a:extLst>
              <a:ext uri="{FF2B5EF4-FFF2-40B4-BE49-F238E27FC236}">
                <a16:creationId xmlns:a16="http://schemas.microsoft.com/office/drawing/2014/main" id="{E4BDB827-7D20-6F79-2F4E-54AA59FEBDEC}"/>
              </a:ext>
            </a:extLst>
          </p:cNvPr>
          <p:cNvPicPr>
            <a:picLocks noChangeAspect="1"/>
          </p:cNvPicPr>
          <p:nvPr/>
        </p:nvPicPr>
        <p:blipFill>
          <a:blip r:embed="rId2"/>
          <a:stretch>
            <a:fillRect/>
          </a:stretch>
        </p:blipFill>
        <p:spPr>
          <a:xfrm>
            <a:off x="5773582" y="948674"/>
            <a:ext cx="1570138" cy="1330977"/>
          </a:xfrm>
          <a:prstGeom prst="rect">
            <a:avLst/>
          </a:prstGeom>
        </p:spPr>
      </p:pic>
      <p:pic>
        <p:nvPicPr>
          <p:cNvPr id="15" name="Picture 14">
            <a:extLst>
              <a:ext uri="{FF2B5EF4-FFF2-40B4-BE49-F238E27FC236}">
                <a16:creationId xmlns:a16="http://schemas.microsoft.com/office/drawing/2014/main" id="{20628F3D-0DBC-8874-E963-1DE4BA4A3D18}"/>
              </a:ext>
            </a:extLst>
          </p:cNvPr>
          <p:cNvPicPr>
            <a:picLocks noChangeAspect="1"/>
          </p:cNvPicPr>
          <p:nvPr/>
        </p:nvPicPr>
        <p:blipFill>
          <a:blip r:embed="rId3"/>
          <a:stretch>
            <a:fillRect/>
          </a:stretch>
        </p:blipFill>
        <p:spPr>
          <a:xfrm>
            <a:off x="9472408" y="922355"/>
            <a:ext cx="1305107" cy="1428949"/>
          </a:xfrm>
          <a:prstGeom prst="rect">
            <a:avLst/>
          </a:prstGeom>
        </p:spPr>
      </p:pic>
      <p:pic>
        <p:nvPicPr>
          <p:cNvPr id="4" name="object 3">
            <a:extLst>
              <a:ext uri="{FF2B5EF4-FFF2-40B4-BE49-F238E27FC236}">
                <a16:creationId xmlns:a16="http://schemas.microsoft.com/office/drawing/2014/main" id="{3DEDB740-BD3C-F126-1732-F90E0DAD502B}"/>
              </a:ext>
            </a:extLst>
          </p:cNvPr>
          <p:cNvPicPr/>
          <p:nvPr/>
        </p:nvPicPr>
        <p:blipFill>
          <a:blip r:embed="rId4" cstate="print"/>
          <a:stretch>
            <a:fillRect/>
          </a:stretch>
        </p:blipFill>
        <p:spPr>
          <a:xfrm>
            <a:off x="1703360" y="948674"/>
            <a:ext cx="993508" cy="1739944"/>
          </a:xfrm>
          <a:prstGeom prst="rect">
            <a:avLst/>
          </a:prstGeom>
        </p:spPr>
      </p:pic>
      <p:sp>
        <p:nvSpPr>
          <p:cNvPr id="22" name="object 14">
            <a:extLst>
              <a:ext uri="{FF2B5EF4-FFF2-40B4-BE49-F238E27FC236}">
                <a16:creationId xmlns:a16="http://schemas.microsoft.com/office/drawing/2014/main" id="{782D6DEC-0D4E-7B65-414E-B1F2D09EECD0}"/>
              </a:ext>
            </a:extLst>
          </p:cNvPr>
          <p:cNvSpPr txBox="1"/>
          <p:nvPr/>
        </p:nvSpPr>
        <p:spPr>
          <a:xfrm>
            <a:off x="5827089" y="4852232"/>
            <a:ext cx="2219139" cy="509114"/>
          </a:xfrm>
          <a:prstGeom prst="rect">
            <a:avLst/>
          </a:prstGeom>
        </p:spPr>
        <p:txBody>
          <a:bodyPr vert="horz" wrap="square" lIns="0" tIns="16510" rIns="0" bIns="0" rtlCol="0">
            <a:spAutoFit/>
          </a:bodyPr>
          <a:lstStyle/>
          <a:p>
            <a:pPr marL="12700">
              <a:lnSpc>
                <a:spcPct val="100000"/>
              </a:lnSpc>
              <a:spcBef>
                <a:spcPts val="130"/>
              </a:spcBef>
            </a:pPr>
            <a:r>
              <a:rPr sz="3200" b="1" spc="-225" dirty="0">
                <a:solidFill>
                  <a:srgbClr val="646769"/>
                </a:solidFill>
                <a:latin typeface="Nirmala UI" pitchFamily="34" charset="0"/>
                <a:ea typeface="Nirmala UI" pitchFamily="34" charset="0"/>
                <a:cs typeface="Nirmala UI" pitchFamily="34" charset="0"/>
              </a:rPr>
              <a:t>Google Play</a:t>
            </a:r>
          </a:p>
        </p:txBody>
      </p:sp>
      <p:sp>
        <p:nvSpPr>
          <p:cNvPr id="25" name="object 14">
            <a:extLst>
              <a:ext uri="{FF2B5EF4-FFF2-40B4-BE49-F238E27FC236}">
                <a16:creationId xmlns:a16="http://schemas.microsoft.com/office/drawing/2014/main" id="{F2089363-2EBB-6C10-9C53-07B430DD58A5}"/>
              </a:ext>
            </a:extLst>
          </p:cNvPr>
          <p:cNvSpPr txBox="1"/>
          <p:nvPr/>
        </p:nvSpPr>
        <p:spPr>
          <a:xfrm>
            <a:off x="5962826" y="5589207"/>
            <a:ext cx="1910905" cy="509114"/>
          </a:xfrm>
          <a:prstGeom prst="rect">
            <a:avLst/>
          </a:prstGeom>
        </p:spPr>
        <p:txBody>
          <a:bodyPr vert="horz" wrap="square" lIns="0" tIns="16510" rIns="0" bIns="0" rtlCol="0">
            <a:spAutoFit/>
          </a:bodyPr>
          <a:lstStyle/>
          <a:p>
            <a:pPr marL="12700">
              <a:lnSpc>
                <a:spcPct val="100000"/>
              </a:lnSpc>
              <a:spcBef>
                <a:spcPts val="130"/>
              </a:spcBef>
            </a:pPr>
            <a:r>
              <a:rPr lang="en-IN" sz="3200" b="1" spc="-225" dirty="0">
                <a:solidFill>
                  <a:srgbClr val="646769"/>
                </a:solidFill>
                <a:latin typeface="Nirmala UI" pitchFamily="34" charset="0"/>
                <a:ea typeface="Nirmala UI" pitchFamily="34" charset="0"/>
                <a:cs typeface="Nirmala UI" pitchFamily="34" charset="0"/>
              </a:rPr>
              <a:t>App Store</a:t>
            </a:r>
            <a:endParaRPr sz="3200" dirty="0">
              <a:latin typeface="Nirmala UI" pitchFamily="34" charset="0"/>
              <a:ea typeface="Nirmala UI" pitchFamily="34" charset="0"/>
              <a:cs typeface="Nirmala UI" pitchFamily="34" charset="0"/>
            </a:endParaRPr>
          </a:p>
        </p:txBody>
      </p:sp>
      <p:pic>
        <p:nvPicPr>
          <p:cNvPr id="27" name="Picture 26">
            <a:extLst>
              <a:ext uri="{FF2B5EF4-FFF2-40B4-BE49-F238E27FC236}">
                <a16:creationId xmlns:a16="http://schemas.microsoft.com/office/drawing/2014/main" id="{CBDD6293-129A-580D-10B4-9BF6CFC4CC47}"/>
              </a:ext>
            </a:extLst>
          </p:cNvPr>
          <p:cNvPicPr>
            <a:picLocks noChangeAspect="1"/>
          </p:cNvPicPr>
          <p:nvPr/>
        </p:nvPicPr>
        <p:blipFill>
          <a:blip r:embed="rId5"/>
          <a:stretch>
            <a:fillRect/>
          </a:stretch>
        </p:blipFill>
        <p:spPr>
          <a:xfrm>
            <a:off x="5156769" y="4804799"/>
            <a:ext cx="586347" cy="603981"/>
          </a:xfrm>
          <a:prstGeom prst="rect">
            <a:avLst/>
          </a:prstGeom>
        </p:spPr>
      </p:pic>
      <p:pic>
        <p:nvPicPr>
          <p:cNvPr id="29" name="Picture 28">
            <a:extLst>
              <a:ext uri="{FF2B5EF4-FFF2-40B4-BE49-F238E27FC236}">
                <a16:creationId xmlns:a16="http://schemas.microsoft.com/office/drawing/2014/main" id="{A30B89A0-334F-1C41-9E5B-8C283F6B6CD7}"/>
              </a:ext>
            </a:extLst>
          </p:cNvPr>
          <p:cNvPicPr>
            <a:picLocks noChangeAspect="1"/>
          </p:cNvPicPr>
          <p:nvPr/>
        </p:nvPicPr>
        <p:blipFill>
          <a:blip r:embed="rId6"/>
          <a:stretch>
            <a:fillRect/>
          </a:stretch>
        </p:blipFill>
        <p:spPr>
          <a:xfrm>
            <a:off x="5179565" y="5589207"/>
            <a:ext cx="586347" cy="601511"/>
          </a:xfrm>
          <a:prstGeom prst="rect">
            <a:avLst/>
          </a:prstGeom>
        </p:spPr>
      </p:pic>
      <p:pic>
        <p:nvPicPr>
          <p:cNvPr id="30" name="Picture 29">
            <a:extLst>
              <a:ext uri="{FF2B5EF4-FFF2-40B4-BE49-F238E27FC236}">
                <a16:creationId xmlns:a16="http://schemas.microsoft.com/office/drawing/2014/main" id="{34664293-31E6-BF81-73D0-20CA61343604}"/>
              </a:ext>
            </a:extLst>
          </p:cNvPr>
          <p:cNvPicPr>
            <a:picLocks noChangeAspect="1"/>
          </p:cNvPicPr>
          <p:nvPr/>
        </p:nvPicPr>
        <p:blipFill>
          <a:blip r:embed="rId7"/>
          <a:stretch>
            <a:fillRect/>
          </a:stretch>
        </p:blipFill>
        <p:spPr>
          <a:xfrm>
            <a:off x="2873093" y="4712008"/>
            <a:ext cx="1411561" cy="1530244"/>
          </a:xfrm>
          <a:prstGeom prst="rect">
            <a:avLst/>
          </a:prstGeom>
        </p:spPr>
      </p:pic>
      <p:pic>
        <p:nvPicPr>
          <p:cNvPr id="31" name="Picture 30">
            <a:extLst>
              <a:ext uri="{FF2B5EF4-FFF2-40B4-BE49-F238E27FC236}">
                <a16:creationId xmlns:a16="http://schemas.microsoft.com/office/drawing/2014/main" id="{6DF255A2-5DB7-6A21-24F1-4C92B691419F}"/>
              </a:ext>
            </a:extLst>
          </p:cNvPr>
          <p:cNvPicPr>
            <a:picLocks noChangeAspect="1"/>
          </p:cNvPicPr>
          <p:nvPr/>
        </p:nvPicPr>
        <p:blipFill>
          <a:blip r:embed="rId8"/>
          <a:srcRect t="1377"/>
          <a:stretch>
            <a:fillRect/>
          </a:stretch>
        </p:blipFill>
        <p:spPr>
          <a:xfrm>
            <a:off x="283461" y="4804799"/>
            <a:ext cx="1354185" cy="1364759"/>
          </a:xfrm>
          <a:prstGeom prst="rect">
            <a:avLst/>
          </a:prstGeom>
        </p:spPr>
      </p:pic>
      <p:pic>
        <p:nvPicPr>
          <p:cNvPr id="32" name="Picture 31" descr="A hand holding a phone&#10;&#10;AI-generated content may be incorrect.">
            <a:extLst>
              <a:ext uri="{FF2B5EF4-FFF2-40B4-BE49-F238E27FC236}">
                <a16:creationId xmlns:a16="http://schemas.microsoft.com/office/drawing/2014/main" id="{B1F176D1-CD61-A65F-478C-D0D6A6C32450}"/>
              </a:ext>
            </a:extLst>
          </p:cNvPr>
          <p:cNvPicPr>
            <a:picLocks noChangeAspect="1"/>
          </p:cNvPicPr>
          <p:nvPr/>
        </p:nvPicPr>
        <p:blipFill>
          <a:blip r:embed="rId9" cstate="print">
            <a:extLst>
              <a:ext uri="{28A0092B-C50C-407E-A947-70E740481C1C}">
                <a14:useLocalDpi xmlns:a14="http://schemas.microsoft.com/office/drawing/2010/main" val="0"/>
              </a:ext>
            </a:extLst>
          </a:blip>
          <a:srcRect l="17939" t="4264" r="774"/>
          <a:stretch>
            <a:fillRect/>
          </a:stretch>
        </p:blipFill>
        <p:spPr>
          <a:xfrm>
            <a:off x="1703360" y="4943537"/>
            <a:ext cx="1124937" cy="1226021"/>
          </a:xfrm>
          <a:prstGeom prst="rect">
            <a:avLst/>
          </a:prstGeom>
        </p:spPr>
      </p:pic>
    </p:spTree>
    <p:extLst>
      <p:ext uri="{BB962C8B-B14F-4D97-AF65-F5344CB8AC3E}">
        <p14:creationId xmlns:p14="http://schemas.microsoft.com/office/powerpoint/2010/main" val="407967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6FBB-DEB3-0285-D311-ADF0035DD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AFBB0-2137-5B42-FD4B-3BCB6106B063}"/>
              </a:ext>
            </a:extLst>
          </p:cNvPr>
          <p:cNvSpPr>
            <a:spLocks noGrp="1"/>
          </p:cNvSpPr>
          <p:nvPr>
            <p:ph type="title"/>
          </p:nvPr>
        </p:nvSpPr>
        <p:spPr>
          <a:xfrm>
            <a:off x="2" y="79569"/>
            <a:ext cx="11478984" cy="726446"/>
          </a:xfrm>
        </p:spPr>
        <p:txBody>
          <a:bodyPr/>
          <a:lstStyle/>
          <a:p>
            <a:r>
              <a:rPr lang="hi-IN" sz="4400" dirty="0">
                <a:solidFill>
                  <a:srgbClr val="002060"/>
                </a:solidFill>
                <a:latin typeface="Nirmala UI" pitchFamily="34" charset="0"/>
                <a:ea typeface="Nirmala UI" pitchFamily="34" charset="0"/>
                <a:cs typeface="Nirmala UI" pitchFamily="34" charset="0"/>
              </a:rPr>
              <a:t>प्रगणक और पर्यवेक्षक: कार्य प्रवाह (</a:t>
            </a:r>
            <a:r>
              <a:rPr lang="en-IN" sz="4400" dirty="0">
                <a:solidFill>
                  <a:srgbClr val="002060"/>
                </a:solidFill>
                <a:latin typeface="Nirmala UI" pitchFamily="34" charset="0"/>
                <a:ea typeface="Nirmala UI" pitchFamily="34" charset="0"/>
                <a:cs typeface="Nirmala UI" pitchFamily="34" charset="0"/>
              </a:rPr>
              <a:t>Work Flow)</a:t>
            </a:r>
          </a:p>
        </p:txBody>
      </p:sp>
      <p:sp>
        <p:nvSpPr>
          <p:cNvPr id="4" name="Oval 3">
            <a:extLst>
              <a:ext uri="{FF2B5EF4-FFF2-40B4-BE49-F238E27FC236}">
                <a16:creationId xmlns:a16="http://schemas.microsoft.com/office/drawing/2014/main" id="{8D2F97A4-A13B-01D8-1625-CB2526F88F18}"/>
              </a:ext>
            </a:extLst>
          </p:cNvPr>
          <p:cNvSpPr/>
          <p:nvPr/>
        </p:nvSpPr>
        <p:spPr>
          <a:xfrm>
            <a:off x="538571" y="985007"/>
            <a:ext cx="937801" cy="726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a:latin typeface="Nirmala UI" pitchFamily="34" charset="0"/>
                <a:ea typeface="Nirmala UI" pitchFamily="34" charset="0"/>
                <a:cs typeface="Nirmala UI" pitchFamily="34" charset="0"/>
              </a:rPr>
              <a:t>1</a:t>
            </a:r>
          </a:p>
        </p:txBody>
      </p:sp>
      <p:sp>
        <p:nvSpPr>
          <p:cNvPr id="5" name="Oval 4">
            <a:extLst>
              <a:ext uri="{FF2B5EF4-FFF2-40B4-BE49-F238E27FC236}">
                <a16:creationId xmlns:a16="http://schemas.microsoft.com/office/drawing/2014/main" id="{4458A75A-8418-2AAC-EE3B-AA9988EBDDCE}"/>
              </a:ext>
            </a:extLst>
          </p:cNvPr>
          <p:cNvSpPr/>
          <p:nvPr/>
        </p:nvSpPr>
        <p:spPr>
          <a:xfrm>
            <a:off x="2956288" y="985007"/>
            <a:ext cx="850781" cy="726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a:latin typeface="Nirmala UI" pitchFamily="34" charset="0"/>
                <a:ea typeface="Nirmala UI" pitchFamily="34" charset="0"/>
                <a:cs typeface="Nirmala UI" pitchFamily="34" charset="0"/>
              </a:rPr>
              <a:t>2</a:t>
            </a:r>
          </a:p>
        </p:txBody>
      </p:sp>
      <p:sp>
        <p:nvSpPr>
          <p:cNvPr id="6" name="Oval 5">
            <a:extLst>
              <a:ext uri="{FF2B5EF4-FFF2-40B4-BE49-F238E27FC236}">
                <a16:creationId xmlns:a16="http://schemas.microsoft.com/office/drawing/2014/main" id="{572A61B6-3BDD-B004-D502-A9EBCFD6F532}"/>
              </a:ext>
            </a:extLst>
          </p:cNvPr>
          <p:cNvSpPr/>
          <p:nvPr/>
        </p:nvSpPr>
        <p:spPr>
          <a:xfrm>
            <a:off x="5221333" y="985007"/>
            <a:ext cx="937801" cy="726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a:latin typeface="Nirmala UI" pitchFamily="34" charset="0"/>
                <a:ea typeface="Nirmala UI" pitchFamily="34" charset="0"/>
                <a:cs typeface="Nirmala UI" pitchFamily="34" charset="0"/>
              </a:rPr>
              <a:t>3</a:t>
            </a:r>
          </a:p>
        </p:txBody>
      </p:sp>
      <p:sp>
        <p:nvSpPr>
          <p:cNvPr id="7" name="Oval 6">
            <a:extLst>
              <a:ext uri="{FF2B5EF4-FFF2-40B4-BE49-F238E27FC236}">
                <a16:creationId xmlns:a16="http://schemas.microsoft.com/office/drawing/2014/main" id="{92C701C2-BE34-FC44-2E38-2E73A557DD70}"/>
              </a:ext>
            </a:extLst>
          </p:cNvPr>
          <p:cNvSpPr/>
          <p:nvPr/>
        </p:nvSpPr>
        <p:spPr>
          <a:xfrm>
            <a:off x="7486378" y="985006"/>
            <a:ext cx="937801" cy="72644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a:latin typeface="Nirmala UI" pitchFamily="34" charset="0"/>
                <a:ea typeface="Nirmala UI" pitchFamily="34" charset="0"/>
                <a:cs typeface="Nirmala UI" pitchFamily="34" charset="0"/>
              </a:rPr>
              <a:t>4</a:t>
            </a:r>
          </a:p>
        </p:txBody>
      </p:sp>
      <p:sp>
        <p:nvSpPr>
          <p:cNvPr id="8" name="TextBox 7">
            <a:extLst>
              <a:ext uri="{FF2B5EF4-FFF2-40B4-BE49-F238E27FC236}">
                <a16:creationId xmlns:a16="http://schemas.microsoft.com/office/drawing/2014/main" id="{E9E43A9F-BBEC-FDBB-9C86-FB1190F7B249}"/>
              </a:ext>
            </a:extLst>
          </p:cNvPr>
          <p:cNvSpPr txBox="1"/>
          <p:nvPr/>
        </p:nvSpPr>
        <p:spPr>
          <a:xfrm>
            <a:off x="89056" y="1938601"/>
            <a:ext cx="2283754" cy="4616648"/>
          </a:xfrm>
          <a:prstGeom prst="rect">
            <a:avLst/>
          </a:prstGeom>
          <a:noFill/>
          <a:ln w="3175">
            <a:solidFill>
              <a:schemeClr val="tx1"/>
            </a:solidFill>
          </a:ln>
        </p:spPr>
        <p:txBody>
          <a:bodyPr wrap="square">
            <a:spAutoFit/>
          </a:bodyPr>
          <a:lstStyle/>
          <a:p>
            <a:r>
              <a:rPr lang="hi-IN" b="1" dirty="0">
                <a:latin typeface="Nirmala UI" pitchFamily="34" charset="0"/>
                <a:ea typeface="Nirmala UI" pitchFamily="34" charset="0"/>
                <a:cs typeface="Nirmala UI" pitchFamily="34" charset="0"/>
              </a:rPr>
              <a:t>प्रशिक्षण और तत्परता: </a:t>
            </a:r>
            <a:endParaRPr lang="en-IN" b="1" dirty="0">
              <a:latin typeface="Nirmala UI" pitchFamily="34" charset="0"/>
              <a:ea typeface="Nirmala UI" pitchFamily="34" charset="0"/>
              <a:cs typeface="Nirmala UI" pitchFamily="34" charset="0"/>
            </a:endParaRPr>
          </a:p>
          <a:p>
            <a:endParaRPr lang="hi-IN" sz="600" b="1"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प्रशिक्षण प्राप्त करना,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जनगणना की अवधारणाओं और परिभाषाओं को समझना, </a:t>
            </a:r>
          </a:p>
          <a:p>
            <a:pPr marL="285750" indent="-285750">
              <a:buFont typeface="Arial" panose="020B0604020202020204" pitchFamily="34" charset="0"/>
              <a:buChar char="•"/>
            </a:pPr>
            <a:r>
              <a:rPr lang="en-US" dirty="0">
                <a:latin typeface="Nirmala UI" pitchFamily="34" charset="0"/>
                <a:ea typeface="Nirmala UI" pitchFamily="34" charset="0"/>
                <a:cs typeface="Nirmala UI" pitchFamily="34" charset="0"/>
              </a:rPr>
              <a:t>Census 2027–HLO </a:t>
            </a:r>
            <a:r>
              <a:rPr lang="hi-IN" dirty="0">
                <a:latin typeface="Nirmala UI" pitchFamily="34" charset="0"/>
                <a:ea typeface="Nirmala UI" pitchFamily="34" charset="0"/>
                <a:cs typeface="Nirmala UI" pitchFamily="34" charset="0"/>
              </a:rPr>
              <a:t>ऐप में दक्षता हासिल करना इत्यादि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साथ ही फील्ड में जाने से पहले सभी आवश्यक सामग्री प्राप्त करना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पर्यवेक्षक द्वारा टीम की तत्परता सुनिश्चित करना ।</a:t>
            </a:r>
            <a:endParaRPr lang="en-US" sz="1800" b="0" i="0" u="none" strike="noStrike" baseline="0" dirty="0">
              <a:solidFill>
                <a:srgbClr val="000000"/>
              </a:solidFill>
              <a:latin typeface="Nirmala UI" pitchFamily="34" charset="0"/>
              <a:ea typeface="Nirmala UI" pitchFamily="34" charset="0"/>
              <a:cs typeface="Nirmala UI" pitchFamily="34" charset="0"/>
            </a:endParaRPr>
          </a:p>
        </p:txBody>
      </p:sp>
      <p:sp>
        <p:nvSpPr>
          <p:cNvPr id="9" name="TextBox 8">
            <a:extLst>
              <a:ext uri="{FF2B5EF4-FFF2-40B4-BE49-F238E27FC236}">
                <a16:creationId xmlns:a16="http://schemas.microsoft.com/office/drawing/2014/main" id="{43D266D2-88B7-2CF5-4F9B-53FC38B17FA4}"/>
              </a:ext>
            </a:extLst>
          </p:cNvPr>
          <p:cNvSpPr txBox="1"/>
          <p:nvPr/>
        </p:nvSpPr>
        <p:spPr>
          <a:xfrm>
            <a:off x="2620871" y="1938605"/>
            <a:ext cx="2104689" cy="4616648"/>
          </a:xfrm>
          <a:prstGeom prst="rect">
            <a:avLst/>
          </a:prstGeom>
          <a:noFill/>
          <a:ln w="3175">
            <a:solidFill>
              <a:schemeClr val="tx1"/>
            </a:solidFill>
          </a:ln>
        </p:spPr>
        <p:txBody>
          <a:bodyPr wrap="square">
            <a:spAutoFit/>
          </a:bodyPr>
          <a:lstStyle/>
          <a:p>
            <a:r>
              <a:rPr lang="en-US" b="1" dirty="0">
                <a:latin typeface="Nirmala UI" pitchFamily="34" charset="0"/>
                <a:ea typeface="Nirmala UI" pitchFamily="34" charset="0"/>
                <a:cs typeface="Nirmala UI" pitchFamily="34" charset="0"/>
              </a:rPr>
              <a:t>HLB </a:t>
            </a:r>
            <a:r>
              <a:rPr lang="hi-IN" b="1" dirty="0">
                <a:latin typeface="Nirmala UI" pitchFamily="34" charset="0"/>
                <a:ea typeface="Nirmala UI" pitchFamily="34" charset="0"/>
                <a:cs typeface="Nirmala UI" pitchFamily="34" charset="0"/>
              </a:rPr>
              <a:t>की पहचान और लेआउट मैप </a:t>
            </a:r>
            <a:r>
              <a:rPr lang="en-US" b="1" dirty="0">
                <a:latin typeface="Nirmala UI" pitchFamily="34" charset="0"/>
                <a:ea typeface="Nirmala UI" pitchFamily="34" charset="0"/>
                <a:cs typeface="Nirmala UI" pitchFamily="34" charset="0"/>
              </a:rPr>
              <a:t>:</a:t>
            </a:r>
          </a:p>
          <a:p>
            <a:endParaRPr lang="hi-IN" sz="600" b="1"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पर्यवेक्षक, प्रगणकों के साथ मिलकर, </a:t>
            </a:r>
            <a:r>
              <a:rPr lang="en-US" dirty="0">
                <a:latin typeface="Nirmala UI" pitchFamily="34" charset="0"/>
                <a:ea typeface="Nirmala UI" pitchFamily="34" charset="0"/>
                <a:cs typeface="Nirmala UI" pitchFamily="34" charset="0"/>
              </a:rPr>
              <a:t>HLB </a:t>
            </a:r>
            <a:r>
              <a:rPr lang="hi-IN" dirty="0">
                <a:latin typeface="Nirmala UI" pitchFamily="34" charset="0"/>
                <a:ea typeface="Nirmala UI" pitchFamily="34" charset="0"/>
                <a:cs typeface="Nirmala UI" pitchFamily="34" charset="0"/>
              </a:rPr>
              <a:t>सीमाओं और </a:t>
            </a:r>
            <a:r>
              <a:rPr lang="en-US" dirty="0">
                <a:latin typeface="Nirmala UI" pitchFamily="34" charset="0"/>
                <a:ea typeface="Nirmala UI" pitchFamily="34" charset="0"/>
                <a:cs typeface="Nirmala UI" pitchFamily="34" charset="0"/>
              </a:rPr>
              <a:t>landmarks </a:t>
            </a:r>
            <a:r>
              <a:rPr lang="hi-IN" dirty="0">
                <a:latin typeface="Nirmala UI" pitchFamily="34" charset="0"/>
                <a:ea typeface="Nirmala UI" pitchFamily="34" charset="0"/>
                <a:cs typeface="Nirmala UI" pitchFamily="34" charset="0"/>
              </a:rPr>
              <a:t>का सत्यापन,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भवनों में  नंबर डालना,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छूट या दोहराव से बचने के लिए लेआउट मैप तैयार करना ।</a:t>
            </a:r>
            <a:endParaRPr lang="en-IN" dirty="0">
              <a:latin typeface="Nirmala UI" pitchFamily="34" charset="0"/>
              <a:ea typeface="Nirmala UI" pitchFamily="34" charset="0"/>
              <a:cs typeface="Nirmala UI" pitchFamily="34" charset="0"/>
            </a:endParaRPr>
          </a:p>
          <a:p>
            <a:endParaRPr lang="en-IN" dirty="0">
              <a:latin typeface="Nirmala UI" pitchFamily="34" charset="0"/>
              <a:ea typeface="Nirmala UI" pitchFamily="34" charset="0"/>
              <a:cs typeface="Nirmala UI" pitchFamily="34" charset="0"/>
            </a:endParaRPr>
          </a:p>
          <a:p>
            <a:endParaRPr lang="hi-IN" dirty="0">
              <a:latin typeface="Nirmala UI" pitchFamily="34" charset="0"/>
              <a:ea typeface="Nirmala UI" pitchFamily="34" charset="0"/>
              <a:cs typeface="Nirmala UI" pitchFamily="34" charset="0"/>
            </a:endParaRPr>
          </a:p>
          <a:p>
            <a:endParaRPr lang="en-IN" dirty="0">
              <a:latin typeface="Nirmala UI" pitchFamily="34" charset="0"/>
              <a:ea typeface="Nirmala UI" pitchFamily="34" charset="0"/>
              <a:cs typeface="Nirmala UI" pitchFamily="34" charset="0"/>
            </a:endParaRPr>
          </a:p>
        </p:txBody>
      </p:sp>
      <p:sp>
        <p:nvSpPr>
          <p:cNvPr id="10" name="TextBox 9">
            <a:extLst>
              <a:ext uri="{FF2B5EF4-FFF2-40B4-BE49-F238E27FC236}">
                <a16:creationId xmlns:a16="http://schemas.microsoft.com/office/drawing/2014/main" id="{CB93D568-9D47-0760-54FC-AE916F09D741}"/>
              </a:ext>
            </a:extLst>
          </p:cNvPr>
          <p:cNvSpPr txBox="1"/>
          <p:nvPr/>
        </p:nvSpPr>
        <p:spPr>
          <a:xfrm>
            <a:off x="4942114" y="1905804"/>
            <a:ext cx="2053589" cy="4893647"/>
          </a:xfrm>
          <a:prstGeom prst="rect">
            <a:avLst/>
          </a:prstGeom>
          <a:noFill/>
          <a:ln w="3175">
            <a:solidFill>
              <a:schemeClr val="tx1"/>
            </a:solidFill>
          </a:ln>
        </p:spPr>
        <p:txBody>
          <a:bodyPr wrap="square" rtlCol="0">
            <a:spAutoFit/>
          </a:bodyPr>
          <a:lstStyle/>
          <a:p>
            <a:r>
              <a:rPr lang="hi-IN" b="1" dirty="0">
                <a:latin typeface="Nirmala UI" pitchFamily="34" charset="0"/>
                <a:ea typeface="Nirmala UI" pitchFamily="34" charset="0"/>
                <a:cs typeface="Nirmala UI" pitchFamily="34" charset="0"/>
              </a:rPr>
              <a:t>डेटा संग्रह और सत्यापन</a:t>
            </a:r>
            <a:r>
              <a:rPr lang="en-US" b="1" dirty="0">
                <a:latin typeface="Nirmala UI" pitchFamily="34" charset="0"/>
                <a:ea typeface="Nirmala UI" pitchFamily="34" charset="0"/>
                <a:cs typeface="Nirmala UI" pitchFamily="34" charset="0"/>
              </a:rPr>
              <a:t>:</a:t>
            </a:r>
            <a:r>
              <a:rPr lang="en-US" dirty="0">
                <a:latin typeface="Nirmala UI" pitchFamily="34" charset="0"/>
                <a:ea typeface="Nirmala UI" pitchFamily="34" charset="0"/>
                <a:cs typeface="Nirmala UI" pitchFamily="34" charset="0"/>
              </a:rPr>
              <a:t> </a:t>
            </a:r>
          </a:p>
          <a:p>
            <a:endParaRPr lang="hi-IN" sz="600"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प्रगणक द्वारा प्रत्येक घर में दौरा करना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ऐप के माध्यम से डेटा एकत्र करना</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स्व-गणना वाले परिवारों से </a:t>
            </a:r>
            <a:r>
              <a:rPr lang="en-US" dirty="0">
                <a:latin typeface="Nirmala UI" pitchFamily="34" charset="0"/>
                <a:ea typeface="Nirmala UI" pitchFamily="34" charset="0"/>
                <a:cs typeface="Nirmala UI" pitchFamily="34" charset="0"/>
              </a:rPr>
              <a:t>SE </a:t>
            </a:r>
            <a:r>
              <a:rPr lang="hi-IN" dirty="0">
                <a:latin typeface="Nirmala UI" pitchFamily="34" charset="0"/>
                <a:ea typeface="Nirmala UI" pitchFamily="34" charset="0"/>
                <a:cs typeface="Nirmala UI" pitchFamily="34" charset="0"/>
              </a:rPr>
              <a:t>आईडी प्राप्त कर मोबाइल एप में प्रविष्ट करना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वैलिड </a:t>
            </a:r>
            <a:r>
              <a:rPr lang="en-US" dirty="0">
                <a:latin typeface="Nirmala UI" pitchFamily="34" charset="0"/>
                <a:ea typeface="Nirmala UI" pitchFamily="34" charset="0"/>
                <a:cs typeface="Nirmala UI" pitchFamily="34" charset="0"/>
              </a:rPr>
              <a:t>SE </a:t>
            </a:r>
            <a:r>
              <a:rPr lang="hi-IN" dirty="0">
                <a:latin typeface="Nirmala UI" pitchFamily="34" charset="0"/>
                <a:ea typeface="Nirmala UI" pitchFamily="34" charset="0"/>
                <a:cs typeface="Nirmala UI" pitchFamily="34" charset="0"/>
              </a:rPr>
              <a:t>आईडी होने पर डेटा को सत्यापित करना।</a:t>
            </a:r>
            <a:endParaRPr lang="en-IN" dirty="0">
              <a:latin typeface="Nirmala UI" pitchFamily="34" charset="0"/>
              <a:ea typeface="Nirmala UI" pitchFamily="34" charset="0"/>
              <a:cs typeface="Nirmala UI" pitchFamily="34" charset="0"/>
            </a:endParaRPr>
          </a:p>
          <a:p>
            <a:endParaRPr lang="hi-IN" dirty="0">
              <a:latin typeface="Nirmala UI" pitchFamily="34" charset="0"/>
              <a:ea typeface="Nirmala UI" pitchFamily="34" charset="0"/>
              <a:cs typeface="Nirmala UI" pitchFamily="34" charset="0"/>
            </a:endParaRPr>
          </a:p>
          <a:p>
            <a:endParaRPr lang="en-IN" dirty="0">
              <a:latin typeface="Nirmala UI" pitchFamily="34" charset="0"/>
              <a:ea typeface="Nirmala UI" pitchFamily="34" charset="0"/>
              <a:cs typeface="Nirmala UI" pitchFamily="34" charset="0"/>
            </a:endParaRPr>
          </a:p>
        </p:txBody>
      </p:sp>
      <p:sp>
        <p:nvSpPr>
          <p:cNvPr id="12" name="TextBox 11">
            <a:extLst>
              <a:ext uri="{FF2B5EF4-FFF2-40B4-BE49-F238E27FC236}">
                <a16:creationId xmlns:a16="http://schemas.microsoft.com/office/drawing/2014/main" id="{DC1BA866-E7CE-CFE1-0F6B-78BB0733ECB1}"/>
              </a:ext>
            </a:extLst>
          </p:cNvPr>
          <p:cNvSpPr txBox="1"/>
          <p:nvPr/>
        </p:nvSpPr>
        <p:spPr>
          <a:xfrm>
            <a:off x="7243764" y="1904799"/>
            <a:ext cx="2457993" cy="4893647"/>
          </a:xfrm>
          <a:prstGeom prst="rect">
            <a:avLst/>
          </a:prstGeom>
          <a:noFill/>
          <a:ln w="3175">
            <a:solidFill>
              <a:schemeClr val="tx1"/>
            </a:solidFill>
          </a:ln>
        </p:spPr>
        <p:txBody>
          <a:bodyPr wrap="square">
            <a:spAutoFit/>
          </a:bodyPr>
          <a:lstStyle/>
          <a:p>
            <a:r>
              <a:rPr lang="hi-IN" b="1" dirty="0">
                <a:latin typeface="Nirmala UI" pitchFamily="34" charset="0"/>
                <a:ea typeface="Nirmala UI" pitchFamily="34" charset="0"/>
                <a:cs typeface="Nirmala UI" pitchFamily="34" charset="0"/>
              </a:rPr>
              <a:t>डेटा सिंक और पर्यवेक्षण</a:t>
            </a:r>
            <a:r>
              <a:rPr lang="en-US" b="1" dirty="0">
                <a:latin typeface="Nirmala UI" pitchFamily="34" charset="0"/>
                <a:ea typeface="Nirmala UI" pitchFamily="34" charset="0"/>
                <a:cs typeface="Nirmala UI" pitchFamily="34" charset="0"/>
              </a:rPr>
              <a:t>:</a:t>
            </a:r>
            <a:r>
              <a:rPr lang="en-US" dirty="0">
                <a:latin typeface="Nirmala UI" pitchFamily="34" charset="0"/>
                <a:ea typeface="Nirmala UI" pitchFamily="34" charset="0"/>
                <a:cs typeface="Nirmala UI" pitchFamily="34" charset="0"/>
              </a:rPr>
              <a:t> </a:t>
            </a:r>
          </a:p>
          <a:p>
            <a:endParaRPr lang="hi-IN" sz="600"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10 से 15 मकानों/ परिवारों का आंकड़ा एकत्रित करने के पश्चात डेटा को नियमित रूप से सिंक करना।</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पर्यवेक्षक द्वारा नियमित आधार पर कार्य की प्रगति की समीक्षा करना </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पर्यवेक्षक मॉड्यूल को बारीकी से समझना एवं डेटा की गुणवत्ता सुनिश्चित कराना </a:t>
            </a:r>
            <a:endParaRPr lang="en-IN"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endParaRPr lang="hi-IN" dirty="0">
              <a:latin typeface="Nirmala UI" pitchFamily="34" charset="0"/>
              <a:ea typeface="Nirmala UI" pitchFamily="34" charset="0"/>
              <a:cs typeface="Nirmala UI" pitchFamily="34" charset="0"/>
            </a:endParaRPr>
          </a:p>
          <a:p>
            <a:endParaRPr lang="en-IN" dirty="0">
              <a:latin typeface="Nirmala UI" pitchFamily="34" charset="0"/>
              <a:ea typeface="Nirmala UI" pitchFamily="34" charset="0"/>
              <a:cs typeface="Nirmala UI" pitchFamily="34" charset="0"/>
            </a:endParaRPr>
          </a:p>
        </p:txBody>
      </p:sp>
      <p:sp>
        <p:nvSpPr>
          <p:cNvPr id="14" name="TextBox 13">
            <a:extLst>
              <a:ext uri="{FF2B5EF4-FFF2-40B4-BE49-F238E27FC236}">
                <a16:creationId xmlns:a16="http://schemas.microsoft.com/office/drawing/2014/main" id="{62A74D20-EFF2-98DA-E81F-24C669231ACC}"/>
              </a:ext>
            </a:extLst>
          </p:cNvPr>
          <p:cNvSpPr txBox="1"/>
          <p:nvPr/>
        </p:nvSpPr>
        <p:spPr>
          <a:xfrm>
            <a:off x="9949818" y="1938606"/>
            <a:ext cx="2068764" cy="4893647"/>
          </a:xfrm>
          <a:prstGeom prst="rect">
            <a:avLst/>
          </a:prstGeom>
          <a:noFill/>
          <a:ln w="3175">
            <a:solidFill>
              <a:schemeClr val="tx1"/>
            </a:solidFill>
          </a:ln>
        </p:spPr>
        <p:txBody>
          <a:bodyPr wrap="square">
            <a:spAutoFit/>
          </a:bodyPr>
          <a:lstStyle/>
          <a:p>
            <a:r>
              <a:rPr lang="hi-IN" b="1" dirty="0">
                <a:latin typeface="Nirmala UI" pitchFamily="34" charset="0"/>
                <a:ea typeface="Nirmala UI" pitchFamily="34" charset="0"/>
                <a:cs typeface="Nirmala UI" pitchFamily="34" charset="0"/>
              </a:rPr>
              <a:t>समापन और प्रमाणन</a:t>
            </a:r>
            <a:r>
              <a:rPr lang="en-US" b="1" dirty="0">
                <a:latin typeface="Nirmala UI" pitchFamily="34" charset="0"/>
                <a:ea typeface="Nirmala UI" pitchFamily="34" charset="0"/>
                <a:cs typeface="Nirmala UI" pitchFamily="34" charset="0"/>
              </a:rPr>
              <a:t>:</a:t>
            </a:r>
            <a:r>
              <a:rPr lang="en-US" dirty="0">
                <a:latin typeface="Nirmala UI" pitchFamily="34" charset="0"/>
                <a:ea typeface="Nirmala UI" pitchFamily="34" charset="0"/>
                <a:cs typeface="Nirmala UI" pitchFamily="34" charset="0"/>
              </a:rPr>
              <a:t> </a:t>
            </a:r>
          </a:p>
          <a:p>
            <a:endParaRPr lang="hi-IN" sz="600"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प्रगणक </a:t>
            </a:r>
            <a:r>
              <a:rPr lang="en-US" dirty="0">
                <a:latin typeface="Nirmala UI" pitchFamily="34" charset="0"/>
                <a:ea typeface="Nirmala UI" pitchFamily="34" charset="0"/>
                <a:cs typeface="Nirmala UI" pitchFamily="34" charset="0"/>
              </a:rPr>
              <a:t>HLB </a:t>
            </a:r>
            <a:r>
              <a:rPr lang="hi-IN" dirty="0">
                <a:latin typeface="Nirmala UI" pitchFamily="34" charset="0"/>
                <a:ea typeface="Nirmala UI" pitchFamily="34" charset="0"/>
                <a:cs typeface="Nirmala UI" pitchFamily="34" charset="0"/>
              </a:rPr>
              <a:t>को 'पूर्ण' (</a:t>
            </a:r>
            <a:r>
              <a:rPr lang="en-US" dirty="0">
                <a:latin typeface="Nirmala UI" pitchFamily="34" charset="0"/>
                <a:ea typeface="Nirmala UI" pitchFamily="34" charset="0"/>
                <a:cs typeface="Nirmala UI" pitchFamily="34" charset="0"/>
              </a:rPr>
              <a:t>Complete) </a:t>
            </a:r>
            <a:r>
              <a:rPr lang="hi-IN" dirty="0">
                <a:latin typeface="Nirmala UI" pitchFamily="34" charset="0"/>
                <a:ea typeface="Nirmala UI" pitchFamily="34" charset="0"/>
                <a:cs typeface="Nirmala UI" pitchFamily="34" charset="0"/>
              </a:rPr>
              <a:t>के रूप में मार्क करेंगे एवं हस्ताक्षर करेंगे।</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पर्यवेक्षक पूर्ण कवरेज की पुष्टि करेंगे साथ ही   सटीकता भी  प्रमाणित करेंगे,</a:t>
            </a:r>
          </a:p>
          <a:p>
            <a:pPr marL="285750" indent="-285750">
              <a:buFont typeface="Arial" panose="020B0604020202020204" pitchFamily="34" charset="0"/>
              <a:buChar char="•"/>
            </a:pPr>
            <a:r>
              <a:rPr lang="hi-IN" dirty="0">
                <a:latin typeface="Nirmala UI" pitchFamily="34" charset="0"/>
                <a:ea typeface="Nirmala UI" pitchFamily="34" charset="0"/>
                <a:cs typeface="Nirmala UI" pitchFamily="34" charset="0"/>
              </a:rPr>
              <a:t>तत्पश्चात इसे  चार्ज अधिकारी को  सबमिट करेंगे।</a:t>
            </a:r>
            <a:endParaRPr lang="en-IN" dirty="0">
              <a:latin typeface="Nirmala UI" pitchFamily="34" charset="0"/>
              <a:ea typeface="Nirmala UI" pitchFamily="34" charset="0"/>
              <a:cs typeface="Nirmala UI" pitchFamily="34" charset="0"/>
            </a:endParaRPr>
          </a:p>
          <a:p>
            <a:pPr marL="285750" indent="-285750">
              <a:buFont typeface="Arial" panose="020B0604020202020204" pitchFamily="34" charset="0"/>
              <a:buChar char="•"/>
            </a:pPr>
            <a:endParaRPr lang="hi-IN" dirty="0">
              <a:latin typeface="Nirmala UI" pitchFamily="34" charset="0"/>
              <a:ea typeface="Nirmala UI" pitchFamily="34" charset="0"/>
              <a:cs typeface="Nirmala UI" pitchFamily="34" charset="0"/>
            </a:endParaRPr>
          </a:p>
          <a:p>
            <a:endParaRPr lang="en-IN" dirty="0">
              <a:latin typeface="Nirmala UI" pitchFamily="34" charset="0"/>
              <a:ea typeface="Nirmala UI" pitchFamily="34" charset="0"/>
              <a:cs typeface="Nirmala UI" pitchFamily="34" charset="0"/>
            </a:endParaRPr>
          </a:p>
        </p:txBody>
      </p:sp>
      <p:sp>
        <p:nvSpPr>
          <p:cNvPr id="17" name="Oval 16">
            <a:extLst>
              <a:ext uri="{FF2B5EF4-FFF2-40B4-BE49-F238E27FC236}">
                <a16:creationId xmlns:a16="http://schemas.microsoft.com/office/drawing/2014/main" id="{5B2C77BD-7B85-C311-F9F5-C159738AA765}"/>
              </a:ext>
            </a:extLst>
          </p:cNvPr>
          <p:cNvSpPr/>
          <p:nvPr/>
        </p:nvSpPr>
        <p:spPr>
          <a:xfrm>
            <a:off x="10280744" y="985007"/>
            <a:ext cx="937801" cy="726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a:latin typeface="Nirmala UI" pitchFamily="34" charset="0"/>
                <a:ea typeface="Nirmala UI" pitchFamily="34" charset="0"/>
                <a:cs typeface="Nirmala UI" pitchFamily="34" charset="0"/>
              </a:rPr>
              <a:t>5</a:t>
            </a:r>
          </a:p>
        </p:txBody>
      </p:sp>
    </p:spTree>
    <p:extLst>
      <p:ext uri="{BB962C8B-B14F-4D97-AF65-F5344CB8AC3E}">
        <p14:creationId xmlns:p14="http://schemas.microsoft.com/office/powerpoint/2010/main" val="2990690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3D5F1-7F97-BAE8-678B-7D00B4F9AC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8B1C5E-039E-C0D9-1A2A-E674176A19FA}"/>
              </a:ext>
            </a:extLst>
          </p:cNvPr>
          <p:cNvSpPr>
            <a:spLocks noGrp="1"/>
          </p:cNvSpPr>
          <p:nvPr>
            <p:ph type="title"/>
          </p:nvPr>
        </p:nvSpPr>
        <p:spPr>
          <a:xfrm>
            <a:off x="2" y="71501"/>
            <a:ext cx="11095261" cy="632592"/>
          </a:xfrm>
        </p:spPr>
        <p:txBody>
          <a:bodyPr/>
          <a:lstStyle/>
          <a:p>
            <a:r>
              <a:rPr lang="hi-IN" dirty="0">
                <a:solidFill>
                  <a:srgbClr val="002060"/>
                </a:solidFill>
                <a:latin typeface="Nirmala UI" pitchFamily="34" charset="0"/>
                <a:ea typeface="Nirmala UI" pitchFamily="34" charset="0"/>
                <a:cs typeface="Nirmala UI" pitchFamily="34" charset="0"/>
              </a:rPr>
              <a:t>प्रगणकों के मुख्य कर्तव्य</a:t>
            </a:r>
            <a:endParaRPr lang="en-IN" dirty="0">
              <a:solidFill>
                <a:srgbClr val="002060"/>
              </a:solidFill>
              <a:latin typeface="Nirmala UI" pitchFamily="34" charset="0"/>
              <a:ea typeface="Nirmala UI" pitchFamily="34" charset="0"/>
              <a:cs typeface="Nirmala UI" pitchFamily="34" charset="0"/>
            </a:endParaRPr>
          </a:p>
        </p:txBody>
      </p:sp>
      <p:sp>
        <p:nvSpPr>
          <p:cNvPr id="5" name="TextBox 4">
            <a:extLst>
              <a:ext uri="{FF2B5EF4-FFF2-40B4-BE49-F238E27FC236}">
                <a16:creationId xmlns:a16="http://schemas.microsoft.com/office/drawing/2014/main" id="{82FF5251-A9D8-BBB1-2DC2-818659F9D7A0}"/>
              </a:ext>
            </a:extLst>
          </p:cNvPr>
          <p:cNvSpPr txBox="1"/>
          <p:nvPr/>
        </p:nvSpPr>
        <p:spPr>
          <a:xfrm>
            <a:off x="196670" y="891665"/>
            <a:ext cx="11494582" cy="5632311"/>
          </a:xfrm>
          <a:prstGeom prst="rect">
            <a:avLst/>
          </a:prstGeom>
          <a:noFill/>
        </p:spPr>
        <p:txBody>
          <a:bodyPr wrap="square" rtlCol="0">
            <a:spAutoFit/>
          </a:bodyPr>
          <a:lstStyle/>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प्रशिक्षण में भाग लें, निर्देश पुस्तिका का अध्ययन करें और </a:t>
            </a:r>
            <a:r>
              <a:rPr lang="en-IN" sz="2400" dirty="0">
                <a:solidFill>
                  <a:srgbClr val="1A1A18"/>
                </a:solidFill>
                <a:latin typeface="Nirmala UI" pitchFamily="34" charset="0"/>
                <a:ea typeface="Nirmala UI" pitchFamily="34" charset="0"/>
                <a:cs typeface="Nirmala UI" pitchFamily="34" charset="0"/>
              </a:rPr>
              <a:t>HLO </a:t>
            </a:r>
            <a:r>
              <a:rPr lang="hi-IN" sz="2400" dirty="0">
                <a:solidFill>
                  <a:srgbClr val="1A1A18"/>
                </a:solidFill>
                <a:latin typeface="Nirmala UI" pitchFamily="34" charset="0"/>
                <a:ea typeface="Nirmala UI" pitchFamily="34" charset="0"/>
                <a:cs typeface="Nirmala UI" pitchFamily="34" charset="0"/>
              </a:rPr>
              <a:t>मोबाइल ऐप के साथ व्यावहारिक अनुभव (</a:t>
            </a:r>
            <a:r>
              <a:rPr lang="en-IN" sz="2400" dirty="0">
                <a:solidFill>
                  <a:srgbClr val="1A1A18"/>
                </a:solidFill>
                <a:latin typeface="Nirmala UI" pitchFamily="34" charset="0"/>
                <a:ea typeface="Nirmala UI" pitchFamily="34" charset="0"/>
                <a:cs typeface="Nirmala UI" pitchFamily="34" charset="0"/>
              </a:rPr>
              <a:t>hands-on familiarity) </a:t>
            </a:r>
            <a:r>
              <a:rPr lang="hi-IN" sz="2400" dirty="0">
                <a:solidFill>
                  <a:srgbClr val="1A1A18"/>
                </a:solidFill>
                <a:latin typeface="Nirmala UI" pitchFamily="34" charset="0"/>
                <a:ea typeface="Nirmala UI" pitchFamily="34" charset="0"/>
                <a:cs typeface="Nirmala UI" pitchFamily="34" charset="0"/>
              </a:rPr>
              <a:t>प्राप्त करें।</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बिना किसी चूक या दोहराव के आवंटित मकानसूचीकरण ब्लॉक के प्रत्येक भवन, जनगणना मकान और परिवार का दौरा करें।</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यदि सभी भवनों पर व्यवस्थित तरीके से नम्बरिंग नहीं है तो ऐसी स्थिति में सभी भवनों को निर्देशानुसार नंबर दें और ऐप के माध्यम से प्रदान किए गए डिजिटल मानचित्र का उपयोग करके </a:t>
            </a:r>
            <a:r>
              <a:rPr lang="en-IN" sz="2400" dirty="0">
                <a:solidFill>
                  <a:srgbClr val="1A1A18"/>
                </a:solidFill>
                <a:latin typeface="Nirmala UI" pitchFamily="34" charset="0"/>
                <a:ea typeface="Nirmala UI" pitchFamily="34" charset="0"/>
                <a:cs typeface="Nirmala UI" pitchFamily="34" charset="0"/>
              </a:rPr>
              <a:t>HLB </a:t>
            </a:r>
            <a:r>
              <a:rPr lang="hi-IN" sz="2400" dirty="0">
                <a:solidFill>
                  <a:srgbClr val="1A1A18"/>
                </a:solidFill>
                <a:latin typeface="Nirmala UI" pitchFamily="34" charset="0"/>
                <a:ea typeface="Nirmala UI" pitchFamily="34" charset="0"/>
                <a:cs typeface="Nirmala UI" pitchFamily="34" charset="0"/>
              </a:rPr>
              <a:t> का लेआउट मैप तैयार करें।</a:t>
            </a:r>
            <a:r>
              <a:rPr lang="en-IN" sz="2400" dirty="0">
                <a:solidFill>
                  <a:srgbClr val="1A1A18"/>
                </a:solidFill>
                <a:latin typeface="Nirmala UI" pitchFamily="34" charset="0"/>
                <a:ea typeface="Nirmala UI" pitchFamily="34" charset="0"/>
                <a:cs typeface="Nirmala UI" pitchFamily="34" charset="0"/>
              </a:rPr>
              <a:t> </a:t>
            </a:r>
            <a:endParaRPr lang="hi-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en-IN" sz="2400" dirty="0">
                <a:solidFill>
                  <a:srgbClr val="1A1A18"/>
                </a:solidFill>
                <a:latin typeface="Nirmala UI" pitchFamily="34" charset="0"/>
                <a:ea typeface="Nirmala UI" pitchFamily="34" charset="0"/>
                <a:cs typeface="Nirmala UI" pitchFamily="34" charset="0"/>
              </a:rPr>
              <a:t>HLO </a:t>
            </a:r>
            <a:r>
              <a:rPr lang="hi-IN" sz="2400" dirty="0">
                <a:solidFill>
                  <a:srgbClr val="1A1A18"/>
                </a:solidFill>
                <a:latin typeface="Nirmala UI" pitchFamily="34" charset="0"/>
                <a:ea typeface="Nirmala UI" pitchFamily="34" charset="0"/>
                <a:cs typeface="Nirmala UI" pitchFamily="34" charset="0"/>
              </a:rPr>
              <a:t>ऐप का उपयोग करके डेटा एकत्र करें, स्व-गणना आईडी सत्यापित करें, प्रविष्टियों की समीक्षा करें और डेटा को नियमित अंतराल के बाद सिंक करें।</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पूर्ण कवरेज सुनिश्चित करें, पूर्ण डेटा सिंक करें, ऐप में </a:t>
            </a:r>
            <a:r>
              <a:rPr lang="en-IN" sz="2400" dirty="0">
                <a:solidFill>
                  <a:srgbClr val="1A1A18"/>
                </a:solidFill>
                <a:latin typeface="Nirmala UI" pitchFamily="34" charset="0"/>
                <a:ea typeface="Nirmala UI" pitchFamily="34" charset="0"/>
                <a:cs typeface="Nirmala UI" pitchFamily="34" charset="0"/>
              </a:rPr>
              <a:t>HLB </a:t>
            </a:r>
            <a:r>
              <a:rPr lang="hi-IN" sz="2400" dirty="0">
                <a:solidFill>
                  <a:srgbClr val="1A1A18"/>
                </a:solidFill>
                <a:latin typeface="Nirmala UI" pitchFamily="34" charset="0"/>
                <a:ea typeface="Nirmala UI" pitchFamily="34" charset="0"/>
                <a:cs typeface="Nirmala UI" pitchFamily="34" charset="0"/>
              </a:rPr>
              <a:t>को 'पूरा' (</a:t>
            </a:r>
            <a:r>
              <a:rPr lang="en-IN" sz="2400" dirty="0">
                <a:solidFill>
                  <a:srgbClr val="1A1A18"/>
                </a:solidFill>
                <a:latin typeface="Nirmala UI" pitchFamily="34" charset="0"/>
                <a:ea typeface="Nirmala UI" pitchFamily="34" charset="0"/>
                <a:cs typeface="Nirmala UI" pitchFamily="34" charset="0"/>
              </a:rPr>
              <a:t>completed) </a:t>
            </a:r>
            <a:r>
              <a:rPr lang="hi-IN" sz="2400" dirty="0">
                <a:solidFill>
                  <a:srgbClr val="1A1A18"/>
                </a:solidFill>
                <a:latin typeface="Nirmala UI" pitchFamily="34" charset="0"/>
                <a:ea typeface="Nirmala UI" pitchFamily="34" charset="0"/>
                <a:cs typeface="Nirmala UI" pitchFamily="34" charset="0"/>
              </a:rPr>
              <a:t>चिह्नित करें और पर्यवेक्षक को सूचित करें।</a:t>
            </a:r>
            <a:endParaRPr lang="en-IN" sz="2400" dirty="0"/>
          </a:p>
        </p:txBody>
      </p:sp>
    </p:spTree>
    <p:extLst>
      <p:ext uri="{BB962C8B-B14F-4D97-AF65-F5344CB8AC3E}">
        <p14:creationId xmlns:p14="http://schemas.microsoft.com/office/powerpoint/2010/main" val="995484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C4A5D-A992-F3A0-65B6-4D8A9F8F4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B52F6-15CA-99C3-5E6F-7F1B686C6E47}"/>
              </a:ext>
            </a:extLst>
          </p:cNvPr>
          <p:cNvSpPr>
            <a:spLocks noGrp="1"/>
          </p:cNvSpPr>
          <p:nvPr>
            <p:ph type="title"/>
          </p:nvPr>
        </p:nvSpPr>
        <p:spPr>
          <a:xfrm>
            <a:off x="2" y="99488"/>
            <a:ext cx="11095261" cy="632592"/>
          </a:xfrm>
        </p:spPr>
        <p:txBody>
          <a:bodyPr/>
          <a:lstStyle/>
          <a:p>
            <a:r>
              <a:rPr lang="hi-IN" dirty="0">
                <a:solidFill>
                  <a:srgbClr val="002060"/>
                </a:solidFill>
                <a:latin typeface="Nirmala UI" pitchFamily="34" charset="0"/>
                <a:ea typeface="Nirmala UI" pitchFamily="34" charset="0"/>
                <a:cs typeface="Nirmala UI" pitchFamily="34" charset="0"/>
              </a:rPr>
              <a:t>पर्यवेक्षकों के मुख्य कर्तव्य</a:t>
            </a:r>
            <a:endParaRPr lang="en-IN" dirty="0">
              <a:solidFill>
                <a:srgbClr val="002060"/>
              </a:solidFill>
              <a:latin typeface="Nirmala UI" pitchFamily="34" charset="0"/>
              <a:ea typeface="Nirmala UI" pitchFamily="34" charset="0"/>
              <a:cs typeface="Nirmala UI" pitchFamily="34" charset="0"/>
            </a:endParaRPr>
          </a:p>
        </p:txBody>
      </p:sp>
      <p:sp>
        <p:nvSpPr>
          <p:cNvPr id="4" name="TextBox 3">
            <a:extLst>
              <a:ext uri="{FF2B5EF4-FFF2-40B4-BE49-F238E27FC236}">
                <a16:creationId xmlns:a16="http://schemas.microsoft.com/office/drawing/2014/main" id="{AC382856-0101-A748-AB42-EAA92CC7025F}"/>
              </a:ext>
            </a:extLst>
          </p:cNvPr>
          <p:cNvSpPr txBox="1"/>
          <p:nvPr/>
        </p:nvSpPr>
        <p:spPr>
          <a:xfrm>
            <a:off x="180392" y="898073"/>
            <a:ext cx="11831215" cy="5632311"/>
          </a:xfrm>
          <a:prstGeom prst="rect">
            <a:avLst/>
          </a:prstGeom>
          <a:noFill/>
        </p:spPr>
        <p:txBody>
          <a:bodyPr wrap="square" rtlCol="0">
            <a:spAutoFit/>
          </a:bodyPr>
          <a:lstStyle/>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सुनिश्चित करें कि सभी संबंधित प्रगणक प्रशिक्षण में भाग लें और आवश्यक सामग्री प्राप्त करें।</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en-IN" sz="2400" dirty="0">
                <a:solidFill>
                  <a:srgbClr val="1A1A18"/>
                </a:solidFill>
                <a:latin typeface="Nirmala UI" pitchFamily="34" charset="0"/>
                <a:ea typeface="Nirmala UI" pitchFamily="34" charset="0"/>
                <a:cs typeface="Nirmala UI" pitchFamily="34" charset="0"/>
              </a:rPr>
              <a:t>HLB </a:t>
            </a:r>
            <a:r>
              <a:rPr lang="hi-IN" sz="2400" dirty="0">
                <a:solidFill>
                  <a:srgbClr val="1A1A18"/>
                </a:solidFill>
                <a:latin typeface="Nirmala UI" pitchFamily="34" charset="0"/>
                <a:ea typeface="Nirmala UI" pitchFamily="34" charset="0"/>
                <a:cs typeface="Nirmala UI" pitchFamily="34" charset="0"/>
              </a:rPr>
              <a:t>की सीमाओं और स्थलों का भौतिक सत्यापन करें और कोई विसंगति होने पर इसकी रिपोर्ट चार्ज ऑफिसर को दें।</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सभी </a:t>
            </a:r>
            <a:r>
              <a:rPr lang="en-IN" sz="2400" dirty="0">
                <a:solidFill>
                  <a:srgbClr val="1A1A18"/>
                </a:solidFill>
                <a:latin typeface="Nirmala UI" pitchFamily="34" charset="0"/>
                <a:ea typeface="Nirmala UI" pitchFamily="34" charset="0"/>
                <a:cs typeface="Nirmala UI" pitchFamily="34" charset="0"/>
              </a:rPr>
              <a:t>HLB </a:t>
            </a:r>
            <a:r>
              <a:rPr lang="hi-IN" sz="2400" dirty="0">
                <a:solidFill>
                  <a:srgbClr val="1A1A18"/>
                </a:solidFill>
                <a:latin typeface="Nirmala UI" pitchFamily="34" charset="0"/>
                <a:ea typeface="Nirmala UI" pitchFamily="34" charset="0"/>
                <a:cs typeface="Nirmala UI" pitchFamily="34" charset="0"/>
              </a:rPr>
              <a:t>को कवर करते हुए पर्यवेक्षी सर्कल का लेआउट मैप तैयार करें।</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सुपरवाइजर ऐप और फील्ड निरीक्षण के माध्यम से प्रगणक के डेटा की निगरानी, पूर्वावलोकन जाँच और आंकड़ो की गुणवत्ता सुनिश्चित करें।</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यह सुनिश्चित करें कि </a:t>
            </a:r>
            <a:r>
              <a:rPr lang="en-IN" sz="2400" dirty="0">
                <a:solidFill>
                  <a:srgbClr val="1A1A18"/>
                </a:solidFill>
                <a:latin typeface="Nirmala UI" pitchFamily="34" charset="0"/>
                <a:ea typeface="Nirmala UI" pitchFamily="34" charset="0"/>
                <a:cs typeface="Nirmala UI" pitchFamily="34" charset="0"/>
              </a:rPr>
              <a:t>HLB </a:t>
            </a:r>
            <a:r>
              <a:rPr lang="hi-IN" sz="2400" dirty="0">
                <a:solidFill>
                  <a:srgbClr val="1A1A18"/>
                </a:solidFill>
                <a:latin typeface="Nirmala UI" pitchFamily="34" charset="0"/>
                <a:ea typeface="Nirmala UI" pitchFamily="34" charset="0"/>
                <a:cs typeface="Nirmala UI" pitchFamily="34" charset="0"/>
              </a:rPr>
              <a:t>के बीच कोई अंतराल या ओवरलैप न हो और सभी </a:t>
            </a:r>
            <a:r>
              <a:rPr lang="en-IN" sz="2400" dirty="0">
                <a:solidFill>
                  <a:srgbClr val="1A1A18"/>
                </a:solidFill>
                <a:latin typeface="Nirmala UI" pitchFamily="34" charset="0"/>
                <a:ea typeface="Nirmala UI" pitchFamily="34" charset="0"/>
                <a:cs typeface="Nirmala UI" pitchFamily="34" charset="0"/>
              </a:rPr>
              <a:t>HLB </a:t>
            </a:r>
            <a:r>
              <a:rPr lang="hi-IN" sz="2400" dirty="0">
                <a:solidFill>
                  <a:srgbClr val="1A1A18"/>
                </a:solidFill>
                <a:latin typeface="Nirmala UI" pitchFamily="34" charset="0"/>
                <a:ea typeface="Nirmala UI" pitchFamily="34" charset="0"/>
                <a:cs typeface="Nirmala UI" pitchFamily="34" charset="0"/>
              </a:rPr>
              <a:t>पूरी तरह से कवर किए गए हों और उन्हें 'पूर्ण' चिह्नित किया गया हो।</a:t>
            </a:r>
          </a:p>
          <a:p>
            <a:pPr marL="447675" indent="-447675" algn="just">
              <a:buFont typeface="Wingdings" panose="05000000000000000000" pitchFamily="2" charset="2"/>
              <a:buChar char="ü"/>
            </a:pPr>
            <a:endParaRPr lang="en-IN" sz="2400" dirty="0">
              <a:solidFill>
                <a:srgbClr val="1A1A18"/>
              </a:solidFill>
              <a:latin typeface="Nirmala UI" pitchFamily="34" charset="0"/>
              <a:ea typeface="Nirmala UI" pitchFamily="34" charset="0"/>
              <a:cs typeface="Nirmala UI" pitchFamily="34" charset="0"/>
            </a:endParaRPr>
          </a:p>
          <a:p>
            <a:pPr marL="447675" indent="-447675" algn="just">
              <a:buFont typeface="Wingdings" panose="05000000000000000000" pitchFamily="2" charset="2"/>
              <a:buChar char="ü"/>
            </a:pPr>
            <a:r>
              <a:rPr lang="hi-IN" sz="2400" dirty="0">
                <a:solidFill>
                  <a:srgbClr val="1A1A18"/>
                </a:solidFill>
                <a:latin typeface="Nirmala UI" pitchFamily="34" charset="0"/>
                <a:ea typeface="Nirmala UI" pitchFamily="34" charset="0"/>
                <a:cs typeface="Nirmala UI" pitchFamily="34" charset="0"/>
              </a:rPr>
              <a:t>फील्ड कार्य के दौरान प्रगणक को इस कार्य से सम्बंधित कोई समस्या आए तो उसका निराकरण समय से करें।</a:t>
            </a:r>
            <a:endParaRPr lang="en-IN" sz="2400" dirty="0"/>
          </a:p>
        </p:txBody>
      </p:sp>
    </p:spTree>
    <p:extLst>
      <p:ext uri="{BB962C8B-B14F-4D97-AF65-F5344CB8AC3E}">
        <p14:creationId xmlns:p14="http://schemas.microsoft.com/office/powerpoint/2010/main" val="1878293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80C1076B-C724-46DA-80C3-FC98FDA3FF17}"/>
              </a:ext>
            </a:extLst>
          </p:cNvPr>
          <p:cNvSpPr>
            <a:spLocks noGrp="1"/>
          </p:cNvSpPr>
          <p:nvPr>
            <p:ph type="title"/>
          </p:nvPr>
        </p:nvSpPr>
        <p:spPr/>
        <p:txBody>
          <a:bodyPr/>
          <a:lstStyle/>
          <a:p>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25" name="Content Placeholder 24">
            <a:extLst>
              <a:ext uri="{FF2B5EF4-FFF2-40B4-BE49-F238E27FC236}">
                <a16:creationId xmlns:a16="http://schemas.microsoft.com/office/drawing/2014/main" id="{DD82E0AA-7C2B-4DE4-BC66-13B82D0AFDCA}"/>
              </a:ext>
            </a:extLst>
          </p:cNvPr>
          <p:cNvSpPr>
            <a:spLocks noGrp="1"/>
          </p:cNvSpPr>
          <p:nvPr>
            <p:ph sz="quarter" idx="10"/>
          </p:nvPr>
        </p:nvSpPr>
        <p:spPr/>
        <p:txBody>
          <a:bodyPr/>
          <a:lstStyle/>
          <a:p>
            <a:pPr marL="0" indent="0">
              <a:buNone/>
            </a:pPr>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26" name="Google Shape;239;p19">
            <a:extLst>
              <a:ext uri="{FF2B5EF4-FFF2-40B4-BE49-F238E27FC236}">
                <a16:creationId xmlns:a16="http://schemas.microsoft.com/office/drawing/2014/main" id="{39476A3E-6DB4-4CAF-AA73-86314E267AEB}"/>
              </a:ext>
            </a:extLst>
          </p:cNvPr>
          <p:cNvSpPr txBox="1">
            <a:spLocks/>
          </p:cNvSpPr>
          <p:nvPr/>
        </p:nvSpPr>
        <p:spPr>
          <a:xfrm>
            <a:off x="2" y="109058"/>
            <a:ext cx="11095261" cy="726446"/>
          </a:xfrm>
          <a:prstGeom prst="rect">
            <a:avLst/>
          </a:prstGeom>
          <a:noFill/>
          <a:ln>
            <a:noFill/>
          </a:ln>
        </p:spPr>
        <p:txBody>
          <a:bodyPr spcFirstLastPara="1" wrap="square" lIns="91425" tIns="45700" rIns="91425" bIns="45700" anchor="t" anchorCtr="0">
            <a:no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a:spcBef>
                <a:spcPts val="0"/>
              </a:spcBef>
              <a:buClr>
                <a:srgbClr val="002060"/>
              </a:buClr>
              <a:buSzPts val="4800"/>
              <a:buFont typeface="Calibri"/>
              <a:buNone/>
            </a:pPr>
            <a:r>
              <a:rPr lang="hi-IN" dirty="0">
                <a:solidFill>
                  <a:srgbClr val="002060"/>
                </a:solidFill>
                <a:latin typeface="Nirmala UI" pitchFamily="34" charset="0"/>
                <a:ea typeface="Nirmala UI" pitchFamily="34" charset="0"/>
                <a:cs typeface="Nirmala UI" pitchFamily="34" charset="0"/>
              </a:rPr>
              <a:t>सफलता के स्तंभ</a:t>
            </a:r>
          </a:p>
        </p:txBody>
      </p:sp>
      <p:sp>
        <p:nvSpPr>
          <p:cNvPr id="27" name="Google Shape;240;p19" descr="$PPTXTitle">
            <a:extLst>
              <a:ext uri="{FF2B5EF4-FFF2-40B4-BE49-F238E27FC236}">
                <a16:creationId xmlns:a16="http://schemas.microsoft.com/office/drawing/2014/main" id="{50B38936-8391-45E7-B6C1-76571F7F208F}"/>
              </a:ext>
            </a:extLst>
          </p:cNvPr>
          <p:cNvSpPr txBox="1"/>
          <p:nvPr/>
        </p:nvSpPr>
        <p:spPr>
          <a:xfrm>
            <a:off x="65088" y="835504"/>
            <a:ext cx="11404600" cy="1518354"/>
          </a:xfrm>
          <a:prstGeom prst="rect">
            <a:avLst/>
          </a:prstGeom>
          <a:noFill/>
          <a:ln>
            <a:noFill/>
          </a:ln>
        </p:spPr>
        <p:txBody>
          <a:bodyPr spcFirstLastPara="1" wrap="square" lIns="0" tIns="162550" rIns="0" bIns="0" anchor="t" anchorCtr="0">
            <a:spAutoFit/>
          </a:bodyPr>
          <a:lstStyle/>
          <a:p>
            <a:pPr marL="24130" marR="5080" lvl="0" indent="-11430" algn="l" rtl="0">
              <a:spcBef>
                <a:spcPts val="0"/>
              </a:spcBef>
              <a:spcAft>
                <a:spcPts val="0"/>
              </a:spcAft>
              <a:buClr>
                <a:srgbClr val="282722"/>
              </a:buClr>
              <a:buSzPts val="4400"/>
              <a:buFont typeface="Arial Narrow"/>
              <a:buNone/>
            </a:pPr>
            <a:r>
              <a:rPr lang="en-US" sz="4400" b="1" dirty="0" err="1">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आपकी</a:t>
            </a:r>
            <a:r>
              <a:rPr lang="en-US" sz="4400" b="1" dirty="0">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सफलता</a:t>
            </a:r>
            <a:r>
              <a:rPr lang="hi-IN" sz="4400" b="1" dirty="0">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तैयारी</a:t>
            </a:r>
            <a:r>
              <a:rPr lang="hi-IN" sz="44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आचरण</a:t>
            </a:r>
            <a:r>
              <a:rPr lang="en-US" sz="44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और</a:t>
            </a:r>
            <a:r>
              <a:rPr lang="en-US" sz="44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कर्तव्यनिष्ठा</a:t>
            </a:r>
            <a:r>
              <a:rPr lang="en-US" sz="44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पर</a:t>
            </a:r>
            <a:r>
              <a:rPr lang="en-US" sz="4400" b="1" dirty="0">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निर्भर</a:t>
            </a:r>
            <a:r>
              <a:rPr lang="en-US" sz="4400" b="1" dirty="0">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करती</a:t>
            </a:r>
            <a:r>
              <a:rPr lang="en-US" sz="4400" b="1" dirty="0">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 </a:t>
            </a:r>
            <a:r>
              <a:rPr lang="en-US" sz="4400" b="1" dirty="0" err="1">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है</a:t>
            </a:r>
            <a:r>
              <a:rPr lang="en-US" sz="4400" b="1" dirty="0">
                <a:solidFill>
                  <a:srgbClr val="282722"/>
                </a:solidFill>
                <a:latin typeface="Nirmala UI" panose="020B0502040204020203" pitchFamily="34" charset="0"/>
                <a:ea typeface="Nirmala UI" panose="020B0502040204020203" pitchFamily="34" charset="0"/>
                <a:cs typeface="Nirmala UI" panose="020B0502040204020203" pitchFamily="34" charset="0"/>
                <a:sym typeface="Arial Narrow"/>
              </a:rPr>
              <a:t>।</a:t>
            </a:r>
            <a:endParaRPr sz="44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Arial Narrow"/>
            </a:endParaRPr>
          </a:p>
        </p:txBody>
      </p:sp>
      <p:sp>
        <p:nvSpPr>
          <p:cNvPr id="28" name="Google Shape;241;p19">
            <a:extLst>
              <a:ext uri="{FF2B5EF4-FFF2-40B4-BE49-F238E27FC236}">
                <a16:creationId xmlns:a16="http://schemas.microsoft.com/office/drawing/2014/main" id="{FE746FD2-1B54-482C-A0CF-2D87314651DE}"/>
              </a:ext>
            </a:extLst>
          </p:cNvPr>
          <p:cNvSpPr txBox="1"/>
          <p:nvPr/>
        </p:nvSpPr>
        <p:spPr>
          <a:xfrm>
            <a:off x="146050" y="2208617"/>
            <a:ext cx="11899900" cy="4332261"/>
          </a:xfrm>
          <a:prstGeom prst="rect">
            <a:avLst/>
          </a:prstGeom>
          <a:noFill/>
          <a:ln>
            <a:noFill/>
          </a:ln>
        </p:spPr>
        <p:txBody>
          <a:bodyPr spcFirstLastPara="1" wrap="square" lIns="0" tIns="304150" rIns="0" bIns="0" anchor="t" anchorCtr="0">
            <a:spAutoFit/>
          </a:bodyPr>
          <a:lstStyle/>
          <a:p>
            <a:pPr marL="452755" marR="30480" lvl="0" indent="-415290" algn="l" rtl="0">
              <a:lnSpc>
                <a:spcPct val="99300"/>
              </a:lnSpc>
              <a:spcBef>
                <a:spcPts val="0"/>
              </a:spcBef>
              <a:spcAft>
                <a:spcPts val="0"/>
              </a:spcAft>
              <a:buClr>
                <a:srgbClr val="D3782F"/>
              </a:buClr>
              <a:buSzPts val="4000"/>
              <a:buFont typeface="Arial"/>
              <a:buChar char="•"/>
            </a:pPr>
            <a:r>
              <a:rPr lang="en-US" sz="3200" dirty="0" err="1">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अपनी</a:t>
            </a:r>
            <a:r>
              <a:rPr lang="en-US"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कला</a:t>
            </a:r>
            <a:r>
              <a:rPr lang="en-US"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में</a:t>
            </a:r>
            <a:r>
              <a:rPr lang="en-US"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महारत</a:t>
            </a:r>
            <a:r>
              <a:rPr lang="en-US"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हासिल</a:t>
            </a:r>
            <a:r>
              <a:rPr lang="en-US"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करें</a:t>
            </a:r>
            <a:r>
              <a:rPr lang="hi-IN"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3200" dirty="0">
                <a:solidFill>
                  <a:srgbClr val="BD783A"/>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प्रशिक्षण</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के</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दौरान</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सभी</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अवधारणाओं</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और</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निर्देशों</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से</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पूरी</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तरह</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परिचित</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हो</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जाएं</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स्पष्टीकरण</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मांगने</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में</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कभी</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संकोच</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 न </a:t>
            </a:r>
            <a:r>
              <a:rPr lang="en-US" sz="3200" dirty="0" err="1">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करें</a:t>
            </a:r>
            <a:r>
              <a:rPr lang="en-US" sz="3200" dirty="0">
                <a:solidFill>
                  <a:srgbClr val="151615"/>
                </a:solidFill>
                <a:latin typeface="Nirmala UI" panose="020B0502040204020203" pitchFamily="34" charset="0"/>
                <a:ea typeface="Nirmala UI" panose="020B0502040204020203" pitchFamily="34" charset="0"/>
                <a:cs typeface="Nirmala UI" panose="020B0502040204020203" pitchFamily="34" charset="0"/>
                <a:sym typeface="Cambria"/>
              </a:rPr>
              <a:t>।</a:t>
            </a:r>
            <a:endParaRPr sz="3200"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mbria"/>
            </a:endParaRPr>
          </a:p>
          <a:p>
            <a:pPr marL="451484" marR="212090" lvl="0" indent="-414020" algn="l" rtl="0">
              <a:lnSpc>
                <a:spcPct val="100000"/>
              </a:lnSpc>
              <a:spcBef>
                <a:spcPts val="2330"/>
              </a:spcBef>
              <a:spcAft>
                <a:spcPts val="0"/>
              </a:spcAft>
              <a:buClr>
                <a:srgbClr val="D3782F"/>
              </a:buClr>
              <a:buSzPts val="4000"/>
              <a:buFont typeface="Arial"/>
              <a:buChar char="•"/>
            </a:pPr>
            <a:r>
              <a:rPr lang="en-US" sz="3200" dirty="0" err="1">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विश्वास</a:t>
            </a:r>
            <a:r>
              <a:rPr lang="en-US" sz="3200" dirty="0">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कायम</a:t>
            </a:r>
            <a:r>
              <a:rPr lang="en-US" sz="3200" dirty="0">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करें</a:t>
            </a:r>
            <a:r>
              <a:rPr lang="hi-IN" sz="3200" dirty="0">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3200" dirty="0">
                <a:solidFill>
                  <a:srgbClr val="BD77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अपने</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निर्धारित</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क्षेत्र</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के</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लोगों</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के</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साथ</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अच्छे</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संबंध</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स्थापित</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करें</a:t>
            </a:r>
            <a:r>
              <a:rPr lang="en-US" sz="3200" dirty="0">
                <a:solidFill>
                  <a:srgbClr val="141414"/>
                </a:solidFill>
                <a:latin typeface="Nirmala UI" panose="020B0502040204020203" pitchFamily="34" charset="0"/>
                <a:ea typeface="Nirmala UI" panose="020B0502040204020203" pitchFamily="34" charset="0"/>
                <a:cs typeface="Nirmala UI" panose="020B0502040204020203" pitchFamily="34" charset="0"/>
                <a:sym typeface="Cambria"/>
              </a:rPr>
              <a:t>।</a:t>
            </a:r>
            <a:endParaRPr sz="3200"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mbria"/>
            </a:endParaRPr>
          </a:p>
          <a:p>
            <a:pPr marL="456565" marR="295275" lvl="0" indent="-419100" algn="l" rtl="0">
              <a:lnSpc>
                <a:spcPct val="99400"/>
              </a:lnSpc>
              <a:spcBef>
                <a:spcPts val="2350"/>
              </a:spcBef>
              <a:spcAft>
                <a:spcPts val="0"/>
              </a:spcAft>
              <a:buClr>
                <a:srgbClr val="D3742C"/>
              </a:buClr>
              <a:buSzPts val="2473"/>
              <a:buFont typeface="Cambria"/>
              <a:buChar char="•"/>
            </a:pPr>
            <a:r>
              <a:rPr lang="en-US" sz="3200" dirty="0" err="1">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जनगणना</a:t>
            </a:r>
            <a:r>
              <a:rPr lang="en-US" sz="3200" dirty="0">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का</a:t>
            </a:r>
            <a:r>
              <a:rPr lang="en-US" sz="3200" dirty="0">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चेहरा</a:t>
            </a:r>
            <a:r>
              <a:rPr lang="en-US" sz="3200" dirty="0">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बनें</a:t>
            </a:r>
            <a:r>
              <a:rPr lang="hi-IN" sz="3200" dirty="0">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3200" dirty="0">
                <a:solidFill>
                  <a:srgbClr val="BA7538"/>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आपकी</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शिष्टता</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और</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व्यवसायिकता</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सटीक</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और</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स्वेच्छापूर्ण</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भागीदारी</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को</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प्रोत्साहित</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 </a:t>
            </a:r>
            <a:r>
              <a:rPr lang="en-US" sz="3200" dirty="0" err="1">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करेगी</a:t>
            </a:r>
            <a:r>
              <a:rPr lang="en-US" sz="3200" dirty="0">
                <a:solidFill>
                  <a:srgbClr val="141513"/>
                </a:solidFill>
                <a:latin typeface="Nirmala UI" panose="020B0502040204020203" pitchFamily="34" charset="0"/>
                <a:ea typeface="Nirmala UI" panose="020B0502040204020203" pitchFamily="34" charset="0"/>
                <a:cs typeface="Nirmala UI" panose="020B0502040204020203" pitchFamily="34" charset="0"/>
                <a:sym typeface="Cambria"/>
              </a:rPr>
              <a:t>।</a:t>
            </a:r>
            <a:endParaRPr sz="3200"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mbria"/>
            </a:endParaRPr>
          </a:p>
        </p:txBody>
      </p:sp>
    </p:spTree>
    <p:extLst>
      <p:ext uri="{BB962C8B-B14F-4D97-AF65-F5344CB8AC3E}">
        <p14:creationId xmlns:p14="http://schemas.microsoft.com/office/powerpoint/2010/main" val="387399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370C-7A46-4FB5-9605-C5928B55BAE8}"/>
              </a:ext>
            </a:extLst>
          </p:cNvPr>
          <p:cNvSpPr>
            <a:spLocks noGrp="1"/>
          </p:cNvSpPr>
          <p:nvPr>
            <p:ph type="title"/>
          </p:nvPr>
        </p:nvSpPr>
        <p:spPr/>
        <p:txBody>
          <a:bodyPr/>
          <a:lstStyle/>
          <a:p>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ontent Placeholder 2">
            <a:extLst>
              <a:ext uri="{FF2B5EF4-FFF2-40B4-BE49-F238E27FC236}">
                <a16:creationId xmlns:a16="http://schemas.microsoft.com/office/drawing/2014/main" id="{BACCF586-C7EF-4166-BD13-E04FBD656917}"/>
              </a:ext>
            </a:extLst>
          </p:cNvPr>
          <p:cNvSpPr>
            <a:spLocks noGrp="1"/>
          </p:cNvSpPr>
          <p:nvPr>
            <p:ph sz="quarter" idx="10"/>
          </p:nvPr>
        </p:nvSpPr>
        <p:spPr/>
        <p:txBody>
          <a:bodyPr/>
          <a:lstStyle/>
          <a:p>
            <a:pPr marL="0" indent="0">
              <a:buNone/>
            </a:pPr>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Google Shape;246;p20">
            <a:extLst>
              <a:ext uri="{FF2B5EF4-FFF2-40B4-BE49-F238E27FC236}">
                <a16:creationId xmlns:a16="http://schemas.microsoft.com/office/drawing/2014/main" id="{BF6DE8E5-AB73-4B37-B260-4A9BCB71F302}"/>
              </a:ext>
            </a:extLst>
          </p:cNvPr>
          <p:cNvSpPr txBox="1">
            <a:spLocks/>
          </p:cNvSpPr>
          <p:nvPr/>
        </p:nvSpPr>
        <p:spPr>
          <a:xfrm>
            <a:off x="2" y="72488"/>
            <a:ext cx="11095261" cy="726446"/>
          </a:xfrm>
          <a:prstGeom prst="rect">
            <a:avLst/>
          </a:prstGeom>
          <a:noFill/>
          <a:ln>
            <a:noFill/>
          </a:ln>
        </p:spPr>
        <p:txBody>
          <a:bodyPr spcFirstLastPara="1" wrap="square" lIns="91425" tIns="45700" rIns="91425" bIns="45700" anchor="t" anchorCtr="0">
            <a:no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a:spcBef>
                <a:spcPts val="0"/>
              </a:spcBef>
              <a:buClr>
                <a:schemeClr val="dk1"/>
              </a:buClr>
              <a:buSzPts val="4800"/>
              <a:buFont typeface="Calibri"/>
              <a:buNone/>
            </a:pPr>
            <a:r>
              <a:rPr lang="hi-IN" dirty="0">
                <a:solidFill>
                  <a:srgbClr val="002060"/>
                </a:solidFill>
                <a:latin typeface="Nirmala UI" pitchFamily="34" charset="0"/>
                <a:ea typeface="Nirmala UI" pitchFamily="34" charset="0"/>
                <a:cs typeface="Nirmala UI" pitchFamily="34" charset="0"/>
              </a:rPr>
              <a:t>हर बातचीत में विश्वास कैसे पैदा करें?</a:t>
            </a:r>
            <a:br>
              <a:rPr lang="hi-IN" dirty="0">
                <a:solidFill>
                  <a:srgbClr val="002060"/>
                </a:solidFill>
                <a:latin typeface="Nirmala UI" pitchFamily="34" charset="0"/>
                <a:ea typeface="Nirmala UI" pitchFamily="34" charset="0"/>
                <a:cs typeface="Nirmala UI" pitchFamily="34" charset="0"/>
              </a:rPr>
            </a:br>
            <a:endParaRPr lang="hi-IN" dirty="0">
              <a:solidFill>
                <a:srgbClr val="002060"/>
              </a:solidFill>
              <a:latin typeface="Nirmala UI" pitchFamily="34" charset="0"/>
              <a:ea typeface="Nirmala UI" pitchFamily="34" charset="0"/>
              <a:cs typeface="Nirmala UI" pitchFamily="34" charset="0"/>
            </a:endParaRPr>
          </a:p>
        </p:txBody>
      </p:sp>
      <p:sp>
        <p:nvSpPr>
          <p:cNvPr id="5" name="Google Shape;247;p20">
            <a:extLst>
              <a:ext uri="{FF2B5EF4-FFF2-40B4-BE49-F238E27FC236}">
                <a16:creationId xmlns:a16="http://schemas.microsoft.com/office/drawing/2014/main" id="{BB2EFAB6-52CA-40BE-976D-445C692D231B}"/>
              </a:ext>
            </a:extLst>
          </p:cNvPr>
          <p:cNvSpPr txBox="1"/>
          <p:nvPr/>
        </p:nvSpPr>
        <p:spPr>
          <a:xfrm>
            <a:off x="351631" y="1237369"/>
            <a:ext cx="11330668" cy="4151244"/>
          </a:xfrm>
          <a:prstGeom prst="rect">
            <a:avLst/>
          </a:prstGeom>
          <a:noFill/>
          <a:ln>
            <a:noFill/>
          </a:ln>
        </p:spPr>
        <p:txBody>
          <a:bodyPr spcFirstLastPara="1" wrap="square" lIns="0" tIns="45700" rIns="0" bIns="0" anchor="t" anchorCtr="0">
            <a:spAutoFit/>
          </a:bodyPr>
          <a:lstStyle/>
          <a:p>
            <a:pPr marL="508000" marR="652780" lvl="0" indent="-482600" algn="l" rtl="0">
              <a:lnSpc>
                <a:spcPct val="114516"/>
              </a:lnSpc>
              <a:spcBef>
                <a:spcPts val="0"/>
              </a:spcBef>
              <a:spcAft>
                <a:spcPts val="0"/>
              </a:spcAft>
              <a:buClr>
                <a:srgbClr val="B66B2C"/>
              </a:buClr>
              <a:buSzPts val="3100"/>
              <a:buFont typeface="IBM Plex Sans ExtraLight"/>
              <a:buChar char="✓"/>
            </a:pP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अपना</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आधिकारिक</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पहचान</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पत्र</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हमेशा</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प्रदर्शित</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करें</a:t>
            </a:r>
            <a:r>
              <a:rPr lang="en-US" sz="3200" b="1" dirty="0">
                <a:solidFill>
                  <a:srgbClr val="161716"/>
                </a:solidFill>
                <a:latin typeface="Nirmala UI" panose="020B0502040204020203" pitchFamily="34" charset="0"/>
                <a:ea typeface="Nirmala UI" panose="020B0502040204020203" pitchFamily="34" charset="0"/>
                <a:cs typeface="Nirmala UI" panose="020B0502040204020203" pitchFamily="34" charset="0"/>
                <a:sym typeface="IBM Plex Sans ExtraLight"/>
              </a:rPr>
              <a:t>।</a:t>
            </a:r>
            <a:endParaRPr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IBM Plex Sans ExtraLight"/>
            </a:endParaRPr>
          </a:p>
          <a:p>
            <a:pPr marL="508000" marR="5080" lvl="0" indent="-483233" algn="l" rtl="0">
              <a:lnSpc>
                <a:spcPct val="112903"/>
              </a:lnSpc>
              <a:spcBef>
                <a:spcPts val="1935"/>
              </a:spcBef>
              <a:spcAft>
                <a:spcPts val="0"/>
              </a:spcAft>
              <a:buClr>
                <a:srgbClr val="B96F30"/>
              </a:buClr>
              <a:buSzPts val="3100"/>
              <a:buFont typeface="IBM Plex Sans ExtraLight"/>
              <a:buChar char="✓"/>
            </a:pP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उत्तरदाताओं</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मुस्कुराते</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हुए</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और</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उचित</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अभिवादन</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के</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साथ</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संपर्क</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करें</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a:t>
            </a:r>
            <a:endParaRPr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IBM Plex Sans ExtraLight"/>
            </a:endParaRPr>
          </a:p>
          <a:p>
            <a:pPr marL="531495" marR="173990" lvl="0" indent="-519429" algn="l" rtl="0">
              <a:lnSpc>
                <a:spcPct val="112903"/>
              </a:lnSpc>
              <a:spcBef>
                <a:spcPts val="2000"/>
              </a:spcBef>
              <a:spcAft>
                <a:spcPts val="0"/>
              </a:spcAft>
              <a:buClr>
                <a:srgbClr val="B66B2D"/>
              </a:buClr>
              <a:buSzPts val="3100"/>
              <a:buFont typeface="IBM Plex Sans ExtraLight"/>
              <a:buChar char="✓"/>
            </a:pP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अपनी</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यात्रा</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का</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उद्देश्य</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संक्षेप</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में</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और</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स्पष्ट</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रूप</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बताएं</a:t>
            </a:r>
            <a:r>
              <a:rPr lang="en-US" sz="3200" b="1" dirty="0">
                <a:solidFill>
                  <a:srgbClr val="1A1A17"/>
                </a:solidFill>
                <a:latin typeface="Nirmala UI" panose="020B0502040204020203" pitchFamily="34" charset="0"/>
                <a:ea typeface="Nirmala UI" panose="020B0502040204020203" pitchFamily="34" charset="0"/>
                <a:cs typeface="Nirmala UI" panose="020B0502040204020203" pitchFamily="34" charset="0"/>
                <a:sym typeface="IBM Plex Sans ExtraLight"/>
              </a:rPr>
              <a:t>।</a:t>
            </a:r>
            <a:endParaRPr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IBM Plex Sans ExtraLight"/>
            </a:endParaRPr>
          </a:p>
          <a:p>
            <a:pPr marL="531495" marR="271145" lvl="0" indent="-506729" algn="l" rtl="0">
              <a:lnSpc>
                <a:spcPct val="112903"/>
              </a:lnSpc>
              <a:spcBef>
                <a:spcPts val="2005"/>
              </a:spcBef>
              <a:spcAft>
                <a:spcPts val="0"/>
              </a:spcAft>
              <a:buClr>
                <a:srgbClr val="B66B2D"/>
              </a:buClr>
              <a:buSzPts val="3100"/>
              <a:buFont typeface="IBM Plex Sans ExtraLight"/>
              <a:buChar char="✓"/>
            </a:pP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कभी</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भी</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जल्दबाजी</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न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करें</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आपका</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मिलनसार</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स्वभाव</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और</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शिष्टता</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ही</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आपकी</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सबसे</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बड़ी</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खूबी</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 </a:t>
            </a:r>
            <a:r>
              <a:rPr lang="en-US" sz="3200" b="1" dirty="0" err="1">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है</a:t>
            </a:r>
            <a:r>
              <a:rPr lang="en-US" sz="3200" b="1" dirty="0">
                <a:solidFill>
                  <a:srgbClr val="1A1A18"/>
                </a:solidFill>
                <a:latin typeface="Nirmala UI" panose="020B0502040204020203" pitchFamily="34" charset="0"/>
                <a:ea typeface="Nirmala UI" panose="020B0502040204020203" pitchFamily="34" charset="0"/>
                <a:cs typeface="Nirmala UI" panose="020B0502040204020203" pitchFamily="34" charset="0"/>
                <a:sym typeface="IBM Plex Sans ExtraLight"/>
              </a:rPr>
              <a:t>।</a:t>
            </a:r>
            <a:endParaRPr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IBM Plex Sans ExtraLight"/>
            </a:endParaRPr>
          </a:p>
        </p:txBody>
      </p:sp>
    </p:spTree>
    <p:extLst>
      <p:ext uri="{BB962C8B-B14F-4D97-AF65-F5344CB8AC3E}">
        <p14:creationId xmlns:p14="http://schemas.microsoft.com/office/powerpoint/2010/main" val="1402928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6249-5FF6-4E29-9D97-4B4A622A7F1C}"/>
              </a:ext>
            </a:extLst>
          </p:cNvPr>
          <p:cNvSpPr>
            <a:spLocks noGrp="1"/>
          </p:cNvSpPr>
          <p:nvPr>
            <p:ph type="title"/>
          </p:nvPr>
        </p:nvSpPr>
        <p:spPr/>
        <p:txBody>
          <a:bodyPr/>
          <a:lstStyle/>
          <a:p>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ontent Placeholder 2">
            <a:extLst>
              <a:ext uri="{FF2B5EF4-FFF2-40B4-BE49-F238E27FC236}">
                <a16:creationId xmlns:a16="http://schemas.microsoft.com/office/drawing/2014/main" id="{B3C286F9-2133-467D-A641-2990FDB1DABB}"/>
              </a:ext>
            </a:extLst>
          </p:cNvPr>
          <p:cNvSpPr>
            <a:spLocks noGrp="1"/>
          </p:cNvSpPr>
          <p:nvPr>
            <p:ph sz="quarter" idx="10"/>
          </p:nvPr>
        </p:nvSpPr>
        <p:spPr/>
        <p:txBody>
          <a:bodyPr/>
          <a:lstStyle/>
          <a:p>
            <a:pPr marL="0" indent="0">
              <a:buNone/>
            </a:pPr>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Google Shape;253;p21">
            <a:extLst>
              <a:ext uri="{FF2B5EF4-FFF2-40B4-BE49-F238E27FC236}">
                <a16:creationId xmlns:a16="http://schemas.microsoft.com/office/drawing/2014/main" id="{14664411-1A52-4C52-A3CB-1764DC7F2AA0}"/>
              </a:ext>
            </a:extLst>
          </p:cNvPr>
          <p:cNvSpPr txBox="1">
            <a:spLocks/>
          </p:cNvSpPr>
          <p:nvPr/>
        </p:nvSpPr>
        <p:spPr>
          <a:xfrm>
            <a:off x="0" y="101625"/>
            <a:ext cx="12191998" cy="726446"/>
          </a:xfrm>
          <a:prstGeom prst="rect">
            <a:avLst/>
          </a:prstGeom>
          <a:noFill/>
          <a:ln>
            <a:noFill/>
          </a:ln>
        </p:spPr>
        <p:txBody>
          <a:bodyPr spcFirstLastPara="1" wrap="square" lIns="91425" tIns="45700" rIns="91425" bIns="45700" anchor="t" anchorCtr="0">
            <a:no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a:spcBef>
                <a:spcPts val="0"/>
              </a:spcBef>
              <a:buClr>
                <a:schemeClr val="dk1"/>
              </a:buClr>
              <a:buSzPts val="4400"/>
              <a:buFont typeface="Calibri"/>
              <a:buNone/>
            </a:pPr>
            <a:r>
              <a:rPr lang="hi-IN" sz="3800" dirty="0">
                <a:solidFill>
                  <a:srgbClr val="002060"/>
                </a:solidFill>
                <a:latin typeface="Nirmala UI" pitchFamily="34" charset="0"/>
                <a:ea typeface="Nirmala UI" pitchFamily="34" charset="0"/>
                <a:cs typeface="Nirmala UI" pitchFamily="34" charset="0"/>
              </a:rPr>
              <a:t>प्रगणक एवं पर्यवेक्षक के लिए प्रशिक्षण भत्ता और मानदेय</a:t>
            </a:r>
          </a:p>
        </p:txBody>
      </p:sp>
      <p:sp>
        <p:nvSpPr>
          <p:cNvPr id="5" name="Google Shape;254;p21">
            <a:extLst>
              <a:ext uri="{FF2B5EF4-FFF2-40B4-BE49-F238E27FC236}">
                <a16:creationId xmlns:a16="http://schemas.microsoft.com/office/drawing/2014/main" id="{51B43BB8-263E-47A3-86F0-E4FDF2485C2A}"/>
              </a:ext>
            </a:extLst>
          </p:cNvPr>
          <p:cNvSpPr txBox="1"/>
          <p:nvPr/>
        </p:nvSpPr>
        <p:spPr>
          <a:xfrm>
            <a:off x="197882" y="1432870"/>
            <a:ext cx="11486118" cy="3799872"/>
          </a:xfrm>
          <a:prstGeom prst="rect">
            <a:avLst/>
          </a:prstGeom>
          <a:noFill/>
          <a:ln>
            <a:noFill/>
          </a:ln>
        </p:spPr>
        <p:txBody>
          <a:bodyPr spcFirstLastPara="1" wrap="square" lIns="0" tIns="38975" rIns="0" bIns="0" anchor="t" anchorCtr="0">
            <a:spAutoFit/>
          </a:bodyPr>
          <a:lstStyle/>
          <a:p>
            <a:pPr marL="466061" marR="3544" lvl="0" indent="-457200" algn="l" rtl="0">
              <a:lnSpc>
                <a:spcPct val="86500"/>
              </a:lnSpc>
              <a:spcBef>
                <a:spcPts val="0"/>
              </a:spcBef>
              <a:spcAft>
                <a:spcPts val="0"/>
              </a:spcAft>
              <a:buClr>
                <a:srgbClr val="282925"/>
              </a:buClr>
              <a:buSzPts val="3200"/>
              <a:buFont typeface="Arial"/>
              <a:buChar char="•"/>
            </a:pP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आपके</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बहुमूल्य</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योगदान</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के</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लिए</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मानदेय</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और</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प्रशिक्षण</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भत्ता</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प्रदान</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किया</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dirty="0" err="1">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जाएगा</a:t>
            </a:r>
            <a:r>
              <a:rPr lang="en-US"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rPr>
              <a:t>।</a:t>
            </a:r>
            <a:endParaRPr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L="466061" marR="3544" lvl="0" indent="-254000" algn="l" rtl="0">
              <a:lnSpc>
                <a:spcPct val="86500"/>
              </a:lnSpc>
              <a:spcBef>
                <a:spcPts val="307"/>
              </a:spcBef>
              <a:spcAft>
                <a:spcPts val="0"/>
              </a:spcAft>
              <a:buClr>
                <a:schemeClr val="dk1"/>
              </a:buClr>
              <a:buSzPts val="3200"/>
              <a:buFont typeface="Arial"/>
              <a:buNone/>
            </a:pPr>
            <a:endParaRPr sz="3200" dirty="0">
              <a:solidFill>
                <a:srgbClr val="282925"/>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L="457200" marR="0" lvl="0" indent="-457200" algn="l" rtl="0">
              <a:spcBef>
                <a:spcPts val="0"/>
              </a:spcBef>
              <a:spcAft>
                <a:spcPts val="0"/>
              </a:spcAft>
              <a:buClr>
                <a:schemeClr val="dk1"/>
              </a:buClr>
              <a:buSzPts val="3200"/>
              <a:buFont typeface="Arial"/>
              <a:buChar char="•"/>
            </a:pPr>
            <a:r>
              <a:rPr lang="en-US" sz="3200" b="1" dirty="0" err="1">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प्रशिक्षण</a:t>
            </a:r>
            <a:r>
              <a:rPr lang="en-US"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भत्ता</a:t>
            </a:r>
            <a:r>
              <a:rPr lang="hi-IN"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400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रुपये</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प्रति</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दिन</a:t>
            </a:r>
            <a:endParaRPr dirty="0">
              <a:solidFill>
                <a:srgbClr val="7030A0"/>
              </a:solidFill>
              <a:latin typeface="Nirmala UI" panose="020B0502040204020203" pitchFamily="34" charset="0"/>
              <a:ea typeface="Nirmala UI" panose="020B0502040204020203" pitchFamily="34" charset="0"/>
              <a:cs typeface="Nirmala UI" panose="020B0502040204020203" pitchFamily="34" charset="0"/>
            </a:endParaRPr>
          </a:p>
          <a:p>
            <a:pPr marL="457200" marR="0" lvl="0" indent="-254000" algn="l" rtl="0">
              <a:spcBef>
                <a:spcPts val="0"/>
              </a:spcBef>
              <a:spcAft>
                <a:spcPts val="0"/>
              </a:spcAft>
              <a:buClr>
                <a:schemeClr val="dk1"/>
              </a:buClr>
              <a:buSzPts val="3200"/>
              <a:buFont typeface="Arial"/>
              <a:buNone/>
            </a:pPr>
            <a:endParaRPr sz="3200"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L="457200" marR="0" lvl="0" indent="-457200" algn="l" rtl="0">
              <a:spcBef>
                <a:spcPts val="0"/>
              </a:spcBef>
              <a:spcAft>
                <a:spcPts val="0"/>
              </a:spcAft>
              <a:buClr>
                <a:schemeClr val="dk1"/>
              </a:buClr>
              <a:buSzPts val="3200"/>
              <a:buFont typeface="Arial"/>
              <a:buChar char="•"/>
            </a:pPr>
            <a:r>
              <a:rPr lang="en-US" sz="3200" b="1" dirty="0" err="1">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कुल</a:t>
            </a:r>
            <a:r>
              <a:rPr lang="en-US"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मानदेय</a:t>
            </a:r>
            <a:r>
              <a:rPr lang="hi-IN"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32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दोनों</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चरणों</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के</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लिए</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25,000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रुपये</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endParaRPr lang="hi-IN"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R="0" lvl="0" algn="l" rtl="0">
              <a:spcBef>
                <a:spcPts val="0"/>
              </a:spcBef>
              <a:spcAft>
                <a:spcPts val="0"/>
              </a:spcAft>
              <a:buClr>
                <a:schemeClr val="dk1"/>
              </a:buClr>
              <a:buSzPts val="3200"/>
            </a:pPr>
            <a:r>
              <a:rPr lang="hi-IN"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HLO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के</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लिए</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9,000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रुपये</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और</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hi-IN"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PE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के</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लिए</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 16,000 </a:t>
            </a:r>
            <a:r>
              <a:rPr lang="en-US" sz="3200" b="1" dirty="0" err="1">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रुपये</a:t>
            </a:r>
            <a:r>
              <a:rPr lang="en-US" sz="3200" b="1"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Calibri"/>
              </a:rPr>
              <a:t>)</a:t>
            </a:r>
            <a:endParaRPr dirty="0">
              <a:solidFill>
                <a:srgbClr val="7030A0"/>
              </a:solidFill>
              <a:latin typeface="Nirmala UI" panose="020B0502040204020203" pitchFamily="34" charset="0"/>
              <a:ea typeface="Nirmala UI" panose="020B0502040204020203" pitchFamily="34" charset="0"/>
              <a:cs typeface="Nirmala UI" panose="020B0502040204020203" pitchFamily="34" charset="0"/>
            </a:endParaRPr>
          </a:p>
          <a:p>
            <a:pPr marL="466061" marR="3544" lvl="0" indent="-254000" algn="l" rtl="0">
              <a:lnSpc>
                <a:spcPct val="86500"/>
              </a:lnSpc>
              <a:spcBef>
                <a:spcPts val="307"/>
              </a:spcBef>
              <a:spcAft>
                <a:spcPts val="0"/>
              </a:spcAft>
              <a:buClr>
                <a:schemeClr val="dk1"/>
              </a:buClr>
              <a:buSzPts val="3200"/>
              <a:buFont typeface="Arial"/>
              <a:buNone/>
            </a:pPr>
            <a:endParaRPr sz="3200"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endParaRPr>
          </a:p>
        </p:txBody>
      </p:sp>
    </p:spTree>
    <p:extLst>
      <p:ext uri="{BB962C8B-B14F-4D97-AF65-F5344CB8AC3E}">
        <p14:creationId xmlns:p14="http://schemas.microsoft.com/office/powerpoint/2010/main" val="4198932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186CB-B2AD-441D-B174-78BE74D942C4}"/>
              </a:ext>
            </a:extLst>
          </p:cNvPr>
          <p:cNvSpPr>
            <a:spLocks noGrp="1"/>
          </p:cNvSpPr>
          <p:nvPr>
            <p:ph type="title"/>
          </p:nvPr>
        </p:nvSpPr>
        <p:spPr/>
        <p:txBody>
          <a:bodyPr/>
          <a:lstStyle/>
          <a:p>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ontent Placeholder 2">
            <a:extLst>
              <a:ext uri="{FF2B5EF4-FFF2-40B4-BE49-F238E27FC236}">
                <a16:creationId xmlns:a16="http://schemas.microsoft.com/office/drawing/2014/main" id="{29CA1C62-3DD2-4999-9272-73A1A33178A3}"/>
              </a:ext>
            </a:extLst>
          </p:cNvPr>
          <p:cNvSpPr>
            <a:spLocks noGrp="1"/>
          </p:cNvSpPr>
          <p:nvPr>
            <p:ph sz="quarter" idx="10"/>
          </p:nvPr>
        </p:nvSpPr>
        <p:spPr/>
        <p:txBody>
          <a:bodyPr/>
          <a:lstStyle/>
          <a:p>
            <a:pPr marL="0" indent="0">
              <a:buNone/>
            </a:pPr>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grpSp>
        <p:nvGrpSpPr>
          <p:cNvPr id="4" name="Group 3">
            <a:extLst>
              <a:ext uri="{FF2B5EF4-FFF2-40B4-BE49-F238E27FC236}">
                <a16:creationId xmlns:a16="http://schemas.microsoft.com/office/drawing/2014/main" id="{87F0FEC7-F44C-4BD8-B216-46F8287A3967}"/>
              </a:ext>
            </a:extLst>
          </p:cNvPr>
          <p:cNvGrpSpPr/>
          <p:nvPr/>
        </p:nvGrpSpPr>
        <p:grpSpPr>
          <a:xfrm>
            <a:off x="152681" y="943445"/>
            <a:ext cx="6575940" cy="5491376"/>
            <a:chOff x="-3905" y="-92650"/>
            <a:chExt cx="4398388" cy="4265520"/>
          </a:xfrm>
        </p:grpSpPr>
        <p:sp>
          <p:nvSpPr>
            <p:cNvPr id="5" name="Rounded Rectangle 4">
              <a:extLst>
                <a:ext uri="{FF2B5EF4-FFF2-40B4-BE49-F238E27FC236}">
                  <a16:creationId xmlns:a16="http://schemas.microsoft.com/office/drawing/2014/main" id="{51AEF5D8-2B9D-44FC-89C1-68ADC790F80E}"/>
                </a:ext>
              </a:extLst>
            </p:cNvPr>
            <p:cNvSpPr/>
            <p:nvPr/>
          </p:nvSpPr>
          <p:spPr>
            <a:xfrm>
              <a:off x="-3905" y="-92650"/>
              <a:ext cx="4383738" cy="57574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sz="2000" dirty="0">
                  <a:solidFill>
                    <a:srgbClr val="000000"/>
                  </a:solidFill>
                  <a:latin typeface="Nirmala UI" pitchFamily="34" charset="0"/>
                  <a:ea typeface="Nirmala UI" pitchFamily="34" charset="0"/>
                  <a:cs typeface="Nirmala UI" pitchFamily="34" charset="0"/>
                </a:rPr>
                <a:t>भारत के महारजिस्ट्रार एवं जनगणना आयुक्त</a:t>
              </a:r>
            </a:p>
            <a:p>
              <a:pPr algn="ctr"/>
              <a:r>
                <a:rPr lang="hi-IN" sz="2000" dirty="0">
                  <a:solidFill>
                    <a:srgbClr val="000000"/>
                  </a:solidFill>
                  <a:latin typeface="Nirmala UI" pitchFamily="34" charset="0"/>
                  <a:ea typeface="Nirmala UI" pitchFamily="34" charset="0"/>
                  <a:cs typeface="Nirmala UI" pitchFamily="34" charset="0"/>
                </a:rPr>
                <a:t>(राष्ट्रीय स्तर पर)</a:t>
              </a:r>
              <a:endParaRPr lang="en-IN" sz="200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Rounded Rectangle 5">
              <a:extLst>
                <a:ext uri="{FF2B5EF4-FFF2-40B4-BE49-F238E27FC236}">
                  <a16:creationId xmlns:a16="http://schemas.microsoft.com/office/drawing/2014/main" id="{AF9F135A-7C6F-4F5A-BE87-C333158D58FB}"/>
                </a:ext>
              </a:extLst>
            </p:cNvPr>
            <p:cNvSpPr/>
            <p:nvPr/>
          </p:nvSpPr>
          <p:spPr>
            <a:xfrm>
              <a:off x="10745" y="795476"/>
              <a:ext cx="4383738" cy="52214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sz="1900" dirty="0">
                  <a:solidFill>
                    <a:schemeClr val="tx1"/>
                  </a:solidFill>
                  <a:latin typeface="Nirmala UI" pitchFamily="34" charset="0"/>
                  <a:ea typeface="Nirmala UI" pitchFamily="34" charset="0"/>
                  <a:cs typeface="Nirmala UI" pitchFamily="34" charset="0"/>
                </a:rPr>
                <a:t>जनगणना कार्य निदेशालय </a:t>
              </a:r>
            </a:p>
            <a:p>
              <a:pPr algn="ctr"/>
              <a:r>
                <a:rPr lang="hi-IN" sz="1900" dirty="0">
                  <a:solidFill>
                    <a:schemeClr val="tx1"/>
                  </a:solidFill>
                  <a:latin typeface="Nirmala UI" pitchFamily="34" charset="0"/>
                  <a:ea typeface="Nirmala UI" pitchFamily="34" charset="0"/>
                  <a:cs typeface="Nirmala UI" pitchFamily="34" charset="0"/>
                </a:rPr>
                <a:t>(राज्य स्तर पर)</a:t>
              </a:r>
              <a:endParaRPr lang="en-IN" sz="19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7" name="Rounded Rectangle 6">
              <a:extLst>
                <a:ext uri="{FF2B5EF4-FFF2-40B4-BE49-F238E27FC236}">
                  <a16:creationId xmlns:a16="http://schemas.microsoft.com/office/drawing/2014/main" id="{7F095D3D-7FA6-4E9A-9957-3CA9D6E4AE83}"/>
                </a:ext>
              </a:extLst>
            </p:cNvPr>
            <p:cNvSpPr/>
            <p:nvPr/>
          </p:nvSpPr>
          <p:spPr>
            <a:xfrm>
              <a:off x="1" y="1688444"/>
              <a:ext cx="1990162" cy="52214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dirty="0">
                  <a:solidFill>
                    <a:schemeClr val="tx1"/>
                  </a:solidFill>
                  <a:latin typeface="Nirmala UI" pitchFamily="34" charset="0"/>
                  <a:ea typeface="Nirmala UI" pitchFamily="34" charset="0"/>
                  <a:cs typeface="Nirmala UI" pitchFamily="34" charset="0"/>
                </a:rPr>
                <a:t>प्रमुख जनगणना अधिकारी</a:t>
              </a:r>
            </a:p>
            <a:p>
              <a:pPr algn="ctr"/>
              <a:r>
                <a:rPr lang="hi-IN" dirty="0">
                  <a:solidFill>
                    <a:schemeClr val="tx1"/>
                  </a:solidFill>
                  <a:latin typeface="Nirmala UI" pitchFamily="34" charset="0"/>
                  <a:ea typeface="Nirmala UI" pitchFamily="34" charset="0"/>
                  <a:cs typeface="Nirmala UI" pitchFamily="34" charset="0"/>
                </a:rPr>
                <a:t>(जिला/शहर स्तर पर)</a:t>
              </a:r>
              <a:endParaRPr lang="en-IN" sz="20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8" name="Rounded Rectangle 7">
              <a:extLst>
                <a:ext uri="{FF2B5EF4-FFF2-40B4-BE49-F238E27FC236}">
                  <a16:creationId xmlns:a16="http://schemas.microsoft.com/office/drawing/2014/main" id="{591CB51C-5C75-4998-9A21-50482F42C7A2}"/>
                </a:ext>
              </a:extLst>
            </p:cNvPr>
            <p:cNvSpPr/>
            <p:nvPr/>
          </p:nvSpPr>
          <p:spPr>
            <a:xfrm>
              <a:off x="2380127" y="1676877"/>
              <a:ext cx="2003612" cy="5337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dirty="0">
                  <a:solidFill>
                    <a:schemeClr val="tx1"/>
                  </a:solidFill>
                  <a:latin typeface="Nirmala UI" panose="020B0502040204020203" pitchFamily="34" charset="0"/>
                  <a:ea typeface="Nirmala UI" panose="020B0502040204020203" pitchFamily="34" charset="0"/>
                  <a:cs typeface="Nirmala UI" panose="020B0502040204020203" pitchFamily="34" charset="0"/>
                </a:rPr>
                <a:t>जिला कलेक्टर/नगर निगम आयुक्त</a:t>
              </a:r>
              <a:endParaRPr lang="en-IN"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9" name="Rounded Rectangle 8">
              <a:extLst>
                <a:ext uri="{FF2B5EF4-FFF2-40B4-BE49-F238E27FC236}">
                  <a16:creationId xmlns:a16="http://schemas.microsoft.com/office/drawing/2014/main" id="{21596D88-92BA-4871-9B5D-60DD5CBB993E}"/>
                </a:ext>
              </a:extLst>
            </p:cNvPr>
            <p:cNvSpPr/>
            <p:nvPr/>
          </p:nvSpPr>
          <p:spPr>
            <a:xfrm>
              <a:off x="1" y="2292957"/>
              <a:ext cx="1990162" cy="5295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dirty="0">
                  <a:solidFill>
                    <a:schemeClr val="tx1"/>
                  </a:solidFill>
                  <a:latin typeface="Nirmala UI" pitchFamily="34" charset="0"/>
                  <a:ea typeface="Nirmala UI" pitchFamily="34" charset="0"/>
                  <a:cs typeface="Nirmala UI" pitchFamily="34" charset="0"/>
                </a:rPr>
                <a:t>चार्ज ऑफिसर</a:t>
              </a:r>
            </a:p>
            <a:p>
              <a:pPr algn="ctr"/>
              <a:r>
                <a:rPr lang="hi-IN" dirty="0">
                  <a:solidFill>
                    <a:schemeClr val="tx1"/>
                  </a:solidFill>
                  <a:latin typeface="Nirmala UI" pitchFamily="34" charset="0"/>
                  <a:ea typeface="Nirmala UI" pitchFamily="34" charset="0"/>
                  <a:cs typeface="Nirmala UI" pitchFamily="34" charset="0"/>
                </a:rPr>
                <a:t>(तहसील/नगर/ जोन स्तर पर)</a:t>
              </a:r>
              <a:endParaRPr lang="en-IN" sz="20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0" name="Rounded Rectangle 9">
              <a:extLst>
                <a:ext uri="{FF2B5EF4-FFF2-40B4-BE49-F238E27FC236}">
                  <a16:creationId xmlns:a16="http://schemas.microsoft.com/office/drawing/2014/main" id="{168B59A7-739D-4555-BB0E-6C170FC742BF}"/>
                </a:ext>
              </a:extLst>
            </p:cNvPr>
            <p:cNvSpPr/>
            <p:nvPr/>
          </p:nvSpPr>
          <p:spPr>
            <a:xfrm>
              <a:off x="2380127" y="2284007"/>
              <a:ext cx="2003612" cy="53841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dirty="0">
                  <a:solidFill>
                    <a:schemeClr val="tx1"/>
                  </a:solidFill>
                  <a:latin typeface="Nirmala UI" panose="020B0502040204020203" pitchFamily="34" charset="0"/>
                  <a:ea typeface="Nirmala UI" panose="020B0502040204020203" pitchFamily="34" charset="0"/>
                  <a:cs typeface="Nirmala UI" panose="020B0502040204020203" pitchFamily="34" charset="0"/>
                </a:rPr>
                <a:t>तहसीलदार/मुख्य नगरपालिका अधिकारी/ जोनल अधिकारी </a:t>
              </a:r>
              <a:endParaRPr lang="en-IN"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Rounded Rectangle 10">
              <a:extLst>
                <a:ext uri="{FF2B5EF4-FFF2-40B4-BE49-F238E27FC236}">
                  <a16:creationId xmlns:a16="http://schemas.microsoft.com/office/drawing/2014/main" id="{920D5364-4FFC-4113-8A50-CF3C4FAC1811}"/>
                </a:ext>
              </a:extLst>
            </p:cNvPr>
            <p:cNvSpPr/>
            <p:nvPr/>
          </p:nvSpPr>
          <p:spPr>
            <a:xfrm>
              <a:off x="10745" y="2963141"/>
              <a:ext cx="1990162" cy="47064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sz="2000" dirty="0">
                  <a:solidFill>
                    <a:schemeClr val="tx1"/>
                  </a:solidFill>
                  <a:latin typeface="Nirmala UI" pitchFamily="34" charset="0"/>
                  <a:ea typeface="Nirmala UI" pitchFamily="34" charset="0"/>
                  <a:cs typeface="Nirmala UI" pitchFamily="34" charset="0"/>
                </a:rPr>
                <a:t>प्रगणक और पर्यवेक्षक</a:t>
              </a:r>
              <a:endParaRPr lang="en-IN" sz="2000" dirty="0">
                <a:solidFill>
                  <a:schemeClr val="tx1"/>
                </a:solidFill>
                <a:latin typeface="Nirmala UI" pitchFamily="34" charset="0"/>
                <a:ea typeface="Nirmala UI" pitchFamily="34" charset="0"/>
                <a:cs typeface="Nirmala UI" pitchFamily="34" charset="0"/>
              </a:endParaRPr>
            </a:p>
          </p:txBody>
        </p:sp>
        <p:sp>
          <p:nvSpPr>
            <p:cNvPr id="12" name="Rounded Rectangle 11">
              <a:extLst>
                <a:ext uri="{FF2B5EF4-FFF2-40B4-BE49-F238E27FC236}">
                  <a16:creationId xmlns:a16="http://schemas.microsoft.com/office/drawing/2014/main" id="{E8281844-3B8D-48C7-9E91-396690F7613B}"/>
                </a:ext>
              </a:extLst>
            </p:cNvPr>
            <p:cNvSpPr/>
            <p:nvPr/>
          </p:nvSpPr>
          <p:spPr>
            <a:xfrm>
              <a:off x="2379399" y="2963141"/>
              <a:ext cx="2003612" cy="47064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sz="14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शिक्षक, राज्य सरकार और स्थानीय निकायों के अन्य क्षेत्रीय अधिकारी आदि।</a:t>
              </a:r>
              <a:endParaRPr lang="en-IN" sz="14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3" name="Rounded Rectangle 12">
              <a:extLst>
                <a:ext uri="{FF2B5EF4-FFF2-40B4-BE49-F238E27FC236}">
                  <a16:creationId xmlns:a16="http://schemas.microsoft.com/office/drawing/2014/main" id="{1C7842B7-7C1D-4917-BD4E-B53E203B9551}"/>
                </a:ext>
              </a:extLst>
            </p:cNvPr>
            <p:cNvSpPr/>
            <p:nvPr/>
          </p:nvSpPr>
          <p:spPr>
            <a:xfrm>
              <a:off x="0" y="3702223"/>
              <a:ext cx="4383739" cy="47064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hi-IN" sz="15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राज्य के नोडल विभाग के सचिव, जनगणना के सुचारू संचालन के लिए केंद्र और राज्य के बीच समन्वयक के रूप में कार्य करते हैं।</a:t>
              </a:r>
              <a:endParaRPr lang="en-IN" sz="15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cxnSp>
          <p:nvCxnSpPr>
            <p:cNvPr id="14" name="Straight Arrow Connector 13">
              <a:extLst>
                <a:ext uri="{FF2B5EF4-FFF2-40B4-BE49-F238E27FC236}">
                  <a16:creationId xmlns:a16="http://schemas.microsoft.com/office/drawing/2014/main" id="{FE472E33-680E-47FB-B5BA-60C223913835}"/>
                </a:ext>
              </a:extLst>
            </p:cNvPr>
            <p:cNvCxnSpPr/>
            <p:nvPr/>
          </p:nvCxnSpPr>
          <p:spPr>
            <a:xfrm>
              <a:off x="2196716" y="489697"/>
              <a:ext cx="0" cy="3092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14BBB1C-7143-4769-BF2B-67F34DD3E571}"/>
                </a:ext>
              </a:extLst>
            </p:cNvPr>
            <p:cNvCxnSpPr/>
            <p:nvPr/>
          </p:nvCxnSpPr>
          <p:spPr>
            <a:xfrm>
              <a:off x="2196716" y="1389530"/>
              <a:ext cx="0" cy="2052917"/>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TextBox 19">
              <a:extLst>
                <a:ext uri="{FF2B5EF4-FFF2-40B4-BE49-F238E27FC236}">
                  <a16:creationId xmlns:a16="http://schemas.microsoft.com/office/drawing/2014/main" id="{4D45E883-7963-45CF-85A8-2F809FB9F1FE}"/>
                </a:ext>
              </a:extLst>
            </p:cNvPr>
            <p:cNvSpPr txBox="1"/>
            <p:nvPr/>
          </p:nvSpPr>
          <p:spPr>
            <a:xfrm>
              <a:off x="478672" y="1452576"/>
              <a:ext cx="1379046" cy="262978"/>
            </a:xfrm>
            <a:prstGeom prst="rect">
              <a:avLst/>
            </a:prstGeom>
            <a:noFill/>
          </p:spPr>
          <p:txBody>
            <a:bodyPr wrap="none" rtlCol="0">
              <a:spAutoFit/>
            </a:bodyPr>
            <a:lstStyle/>
            <a:p>
              <a:r>
                <a:rPr lang="en-IN" sz="16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Census Designation</a:t>
              </a:r>
              <a:endParaRPr lang="en-IN" sz="24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7" name="TextBox 20">
              <a:extLst>
                <a:ext uri="{FF2B5EF4-FFF2-40B4-BE49-F238E27FC236}">
                  <a16:creationId xmlns:a16="http://schemas.microsoft.com/office/drawing/2014/main" id="{8F0C4844-BCB4-45FB-A714-19F4D2C256A6}"/>
                </a:ext>
              </a:extLst>
            </p:cNvPr>
            <p:cNvSpPr txBox="1"/>
            <p:nvPr/>
          </p:nvSpPr>
          <p:spPr>
            <a:xfrm>
              <a:off x="2874080" y="1452577"/>
              <a:ext cx="1345807" cy="262978"/>
            </a:xfrm>
            <a:prstGeom prst="rect">
              <a:avLst/>
            </a:prstGeom>
            <a:noFill/>
          </p:spPr>
          <p:txBody>
            <a:bodyPr wrap="none" rtlCol="0">
              <a:spAutoFit/>
            </a:bodyPr>
            <a:lstStyle/>
            <a:p>
              <a:r>
                <a:rPr lang="en-IN" sz="16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Officers Appointed</a:t>
              </a:r>
              <a:endParaRPr lang="en-IN" sz="2400" dirty="0">
                <a:latin typeface="Nirmala UI" panose="020B0502040204020203" pitchFamily="34" charset="0"/>
                <a:ea typeface="Nirmala UI" panose="020B0502040204020203" pitchFamily="34" charset="0"/>
                <a:cs typeface="Nirmala UI" panose="020B0502040204020203" pitchFamily="34" charset="0"/>
              </a:endParaRPr>
            </a:p>
          </p:txBody>
        </p:sp>
      </p:grpSp>
      <p:sp>
        <p:nvSpPr>
          <p:cNvPr id="18" name="object 18">
            <a:extLst>
              <a:ext uri="{FF2B5EF4-FFF2-40B4-BE49-F238E27FC236}">
                <a16:creationId xmlns:a16="http://schemas.microsoft.com/office/drawing/2014/main" id="{7FD13B89-F8BF-4BAF-8627-2F1B26AE278E}"/>
              </a:ext>
            </a:extLst>
          </p:cNvPr>
          <p:cNvSpPr txBox="1"/>
          <p:nvPr/>
        </p:nvSpPr>
        <p:spPr>
          <a:xfrm>
            <a:off x="7462679" y="999705"/>
            <a:ext cx="2956746" cy="954106"/>
          </a:xfrm>
          <a:prstGeom prst="rect">
            <a:avLst/>
          </a:prstGeom>
        </p:spPr>
        <p:txBody>
          <a:bodyPr vert="horz" wrap="square" lIns="0" tIns="55879" rIns="0" bIns="0" rtlCol="0">
            <a:spAutoFit/>
          </a:bodyPr>
          <a:lstStyle/>
          <a:p>
            <a:pPr algn="ctr"/>
            <a:r>
              <a:rPr lang="hi-IN" sz="1800"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भारत के महारजिस्ट्रार एवं जनगणना आयुक्त</a:t>
            </a:r>
          </a:p>
          <a:p>
            <a:pPr marL="12700" marR="5080" indent="3810">
              <a:lnSpc>
                <a:spcPts val="2200"/>
              </a:lnSpc>
              <a:spcBef>
                <a:spcPts val="439"/>
              </a:spcBef>
            </a:pPr>
            <a:endParaRPr dirty="0">
              <a:latin typeface="Nirmala UI" panose="020B0502040204020203" pitchFamily="34" charset="0"/>
              <a:ea typeface="Nirmala UI" panose="020B0502040204020203" pitchFamily="34" charset="0"/>
              <a:cs typeface="Nirmala UI" panose="020B0502040204020203" pitchFamily="34" charset="0"/>
            </a:endParaRPr>
          </a:p>
        </p:txBody>
      </p:sp>
      <p:sp>
        <p:nvSpPr>
          <p:cNvPr id="19" name="object 19">
            <a:extLst>
              <a:ext uri="{FF2B5EF4-FFF2-40B4-BE49-F238E27FC236}">
                <a16:creationId xmlns:a16="http://schemas.microsoft.com/office/drawing/2014/main" id="{4BD47E78-9E02-48B6-8A54-25C6DD1DB654}"/>
              </a:ext>
            </a:extLst>
          </p:cNvPr>
          <p:cNvSpPr txBox="1"/>
          <p:nvPr/>
        </p:nvSpPr>
        <p:spPr>
          <a:xfrm>
            <a:off x="7863887" y="1918917"/>
            <a:ext cx="2412365" cy="624205"/>
          </a:xfrm>
          <a:prstGeom prst="rect">
            <a:avLst/>
          </a:prstGeom>
        </p:spPr>
        <p:txBody>
          <a:bodyPr vert="horz" wrap="square" lIns="0" tIns="56515" rIns="0" bIns="0" rtlCol="0">
            <a:spAutoFit/>
          </a:bodyPr>
          <a:lstStyle/>
          <a:p>
            <a:pPr marL="12700" marR="5080">
              <a:lnSpc>
                <a:spcPts val="2190"/>
              </a:lnSpc>
              <a:spcBef>
                <a:spcPts val="445"/>
              </a:spcBef>
            </a:pPr>
            <a:r>
              <a:rPr lang="hi-IN" spc="-60" dirty="0">
                <a:solidFill>
                  <a:srgbClr val="2A2B28"/>
                </a:solidFill>
                <a:latin typeface="Nirmala UI" panose="020B0502040204020203" pitchFamily="34" charset="0"/>
                <a:ea typeface="Nirmala UI" panose="020B0502040204020203" pitchFamily="34" charset="0"/>
                <a:cs typeface="Nirmala UI" panose="020B0502040204020203" pitchFamily="34" charset="0"/>
              </a:rPr>
              <a:t>जनगणना कार्य निदेशालय (</a:t>
            </a:r>
            <a:r>
              <a:rPr lang="en-IN" spc="-60" dirty="0">
                <a:solidFill>
                  <a:srgbClr val="2A2B28"/>
                </a:solidFill>
                <a:latin typeface="Nirmala UI" panose="020B0502040204020203" pitchFamily="34" charset="0"/>
                <a:ea typeface="Nirmala UI" panose="020B0502040204020203" pitchFamily="34" charset="0"/>
                <a:cs typeface="Nirmala UI" panose="020B0502040204020203" pitchFamily="34" charset="0"/>
              </a:rPr>
              <a:t>DCO)</a:t>
            </a:r>
            <a:endParaRPr dirty="0">
              <a:latin typeface="Nirmala UI" panose="020B0502040204020203" pitchFamily="34" charset="0"/>
              <a:ea typeface="Nirmala UI" panose="020B0502040204020203" pitchFamily="34" charset="0"/>
              <a:cs typeface="Nirmala UI" panose="020B0502040204020203" pitchFamily="34" charset="0"/>
            </a:endParaRPr>
          </a:p>
        </p:txBody>
      </p:sp>
      <p:sp>
        <p:nvSpPr>
          <p:cNvPr id="20" name="object 20">
            <a:extLst>
              <a:ext uri="{FF2B5EF4-FFF2-40B4-BE49-F238E27FC236}">
                <a16:creationId xmlns:a16="http://schemas.microsoft.com/office/drawing/2014/main" id="{F36C06F5-FD9C-42AA-B531-F557FC86A567}"/>
              </a:ext>
            </a:extLst>
          </p:cNvPr>
          <p:cNvSpPr txBox="1"/>
          <p:nvPr/>
        </p:nvSpPr>
        <p:spPr>
          <a:xfrm>
            <a:off x="7909007" y="2882901"/>
            <a:ext cx="1670050" cy="620682"/>
          </a:xfrm>
          <a:prstGeom prst="rect">
            <a:avLst/>
          </a:prstGeom>
        </p:spPr>
        <p:txBody>
          <a:bodyPr vert="horz" wrap="square" lIns="0" tIns="55879" rIns="0" bIns="0" rtlCol="0">
            <a:spAutoFit/>
          </a:bodyPr>
          <a:lstStyle/>
          <a:p>
            <a:pPr marL="12700" marR="5080">
              <a:lnSpc>
                <a:spcPts val="2200"/>
              </a:lnSpc>
              <a:spcBef>
                <a:spcPts val="439"/>
              </a:spcBef>
            </a:pPr>
            <a:r>
              <a:rPr lang="hi-IN" dirty="0">
                <a:latin typeface="Nirmala UI" panose="020B0502040204020203" pitchFamily="34" charset="0"/>
                <a:ea typeface="Nirmala UI" panose="020B0502040204020203" pitchFamily="34" charset="0"/>
                <a:cs typeface="Nirmala UI" panose="020B0502040204020203" pitchFamily="34" charset="0"/>
              </a:rPr>
              <a:t>जिला / नगर निगम स्तर के अधिकारी</a:t>
            </a:r>
            <a:endParaRPr dirty="0">
              <a:latin typeface="Nirmala UI" panose="020B0502040204020203" pitchFamily="34" charset="0"/>
              <a:ea typeface="Nirmala UI" panose="020B0502040204020203" pitchFamily="34" charset="0"/>
              <a:cs typeface="Nirmala UI" panose="020B0502040204020203" pitchFamily="34" charset="0"/>
            </a:endParaRPr>
          </a:p>
        </p:txBody>
      </p:sp>
      <p:sp>
        <p:nvSpPr>
          <p:cNvPr id="21" name="object 21">
            <a:extLst>
              <a:ext uri="{FF2B5EF4-FFF2-40B4-BE49-F238E27FC236}">
                <a16:creationId xmlns:a16="http://schemas.microsoft.com/office/drawing/2014/main" id="{15F49A63-31E5-4569-9B13-F2AC29BD86C1}"/>
              </a:ext>
            </a:extLst>
          </p:cNvPr>
          <p:cNvSpPr txBox="1"/>
          <p:nvPr/>
        </p:nvSpPr>
        <p:spPr>
          <a:xfrm>
            <a:off x="7920225" y="3803764"/>
            <a:ext cx="2066398" cy="1243930"/>
          </a:xfrm>
          <a:prstGeom prst="rect">
            <a:avLst/>
          </a:prstGeom>
        </p:spPr>
        <p:txBody>
          <a:bodyPr vert="horz" wrap="square" lIns="0" tIns="12700" rIns="0" bIns="0" rtlCol="0">
            <a:spAutoFit/>
          </a:bodyPr>
          <a:lstStyle/>
          <a:p>
            <a:pPr marL="12700">
              <a:lnSpc>
                <a:spcPts val="2365"/>
              </a:lnSpc>
            </a:pPr>
            <a:r>
              <a:rPr lang="hi-IN" b="1" dirty="0">
                <a:latin typeface="Nirmala UI" panose="020B0502040204020203" pitchFamily="34" charset="0"/>
                <a:ea typeface="Nirmala UI" panose="020B0502040204020203" pitchFamily="34" charset="0"/>
                <a:cs typeface="Nirmala UI" panose="020B0502040204020203" pitchFamily="34" charset="0"/>
              </a:rPr>
              <a:t>चार्ज ऑफिसर</a:t>
            </a:r>
          </a:p>
          <a:p>
            <a:pPr marL="12700">
              <a:lnSpc>
                <a:spcPts val="2365"/>
              </a:lnSpc>
            </a:pPr>
            <a:r>
              <a:rPr lang="hi-IN" dirty="0">
                <a:latin typeface="Nirmala UI" panose="020B0502040204020203" pitchFamily="34" charset="0"/>
                <a:ea typeface="Nirmala UI" panose="020B0502040204020203" pitchFamily="34" charset="0"/>
                <a:cs typeface="Nirmala UI" panose="020B0502040204020203" pitchFamily="34" charset="0"/>
              </a:rPr>
              <a:t>(</a:t>
            </a:r>
            <a:r>
              <a:rPr lang="hi-IN" sz="1600" dirty="0">
                <a:latin typeface="Nirmala UI" panose="020B0502040204020203" pitchFamily="34" charset="0"/>
                <a:ea typeface="Nirmala UI" panose="020B0502040204020203" pitchFamily="34" charset="0"/>
                <a:cs typeface="Nirmala UI" panose="020B0502040204020203" pitchFamily="34" charset="0"/>
              </a:rPr>
              <a:t>प्रगणकों और पर्यवेक्षकों के लिए प्राथमिक संपर्क बिंदु</a:t>
            </a:r>
            <a:r>
              <a:rPr lang="hi-IN" dirty="0">
                <a:latin typeface="Nirmala UI" panose="020B0502040204020203" pitchFamily="34" charset="0"/>
                <a:ea typeface="Nirmala UI" panose="020B0502040204020203" pitchFamily="34" charset="0"/>
                <a:cs typeface="Nirmala UI" panose="020B0502040204020203" pitchFamily="34" charset="0"/>
              </a:rPr>
              <a:t>)</a:t>
            </a:r>
            <a:endParaRPr dirty="0">
              <a:latin typeface="Nirmala UI" panose="020B0502040204020203" pitchFamily="34" charset="0"/>
              <a:ea typeface="Nirmala UI" panose="020B0502040204020203" pitchFamily="34" charset="0"/>
              <a:cs typeface="Nirmala UI" panose="020B0502040204020203" pitchFamily="34" charset="0"/>
            </a:endParaRPr>
          </a:p>
        </p:txBody>
      </p:sp>
      <p:sp>
        <p:nvSpPr>
          <p:cNvPr id="22" name="object 16">
            <a:extLst>
              <a:ext uri="{FF2B5EF4-FFF2-40B4-BE49-F238E27FC236}">
                <a16:creationId xmlns:a16="http://schemas.microsoft.com/office/drawing/2014/main" id="{2F3D8C3D-BE7C-4A06-AA14-EE343AF29834}"/>
              </a:ext>
            </a:extLst>
          </p:cNvPr>
          <p:cNvSpPr txBox="1"/>
          <p:nvPr/>
        </p:nvSpPr>
        <p:spPr>
          <a:xfrm>
            <a:off x="7108285" y="4898931"/>
            <a:ext cx="708788" cy="255168"/>
          </a:xfrm>
          <a:prstGeom prst="rect">
            <a:avLst/>
          </a:prstGeom>
          <a:solidFill>
            <a:schemeClr val="accent4">
              <a:lumMod val="20000"/>
              <a:lumOff val="80000"/>
            </a:schemeClr>
          </a:solidFill>
          <a:ln>
            <a:solidFill>
              <a:schemeClr val="tx1">
                <a:lumMod val="50000"/>
                <a:lumOff val="50000"/>
              </a:schemeClr>
            </a:solidFill>
          </a:ln>
        </p:spPr>
        <p:txBody>
          <a:bodyPr vert="horz" wrap="square" lIns="0" tIns="8860" rIns="0" bIns="0" rtlCol="0">
            <a:spAutoFit/>
          </a:bodyPr>
          <a:lstStyle/>
          <a:p>
            <a:pPr marL="8861">
              <a:spcBef>
                <a:spcPts val="70"/>
              </a:spcBef>
            </a:pPr>
            <a:r>
              <a:rPr lang="hi-IN" sz="1600" dirty="0">
                <a:latin typeface="Nirmala UI" panose="020B0502040204020203" pitchFamily="34" charset="0"/>
                <a:ea typeface="Nirmala UI" panose="020B0502040204020203" pitchFamily="34" charset="0"/>
                <a:cs typeface="Nirmala UI" panose="020B0502040204020203" pitchFamily="34" charset="0"/>
              </a:rPr>
              <a:t>पर्यवेक्षक</a:t>
            </a:r>
            <a:endParaRPr sz="160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3" name="object 8">
            <a:extLst>
              <a:ext uri="{FF2B5EF4-FFF2-40B4-BE49-F238E27FC236}">
                <a16:creationId xmlns:a16="http://schemas.microsoft.com/office/drawing/2014/main" id="{2CE721B8-62B6-4BA1-9C89-2C9E666CB3FA}"/>
              </a:ext>
            </a:extLst>
          </p:cNvPr>
          <p:cNvPicPr>
            <a:picLocks noChangeAspect="1"/>
          </p:cNvPicPr>
          <p:nvPr/>
        </p:nvPicPr>
        <p:blipFill>
          <a:blip r:embed="rId2" cstate="print"/>
          <a:stretch>
            <a:fillRect/>
          </a:stretch>
        </p:blipFill>
        <p:spPr>
          <a:xfrm>
            <a:off x="7077053" y="5518770"/>
            <a:ext cx="758718" cy="738752"/>
          </a:xfrm>
          <a:prstGeom prst="rect">
            <a:avLst/>
          </a:prstGeom>
        </p:spPr>
      </p:pic>
      <p:sp>
        <p:nvSpPr>
          <p:cNvPr id="24" name="object 22">
            <a:extLst>
              <a:ext uri="{FF2B5EF4-FFF2-40B4-BE49-F238E27FC236}">
                <a16:creationId xmlns:a16="http://schemas.microsoft.com/office/drawing/2014/main" id="{A0827931-E657-40EB-AB7F-872EF00BDC58}"/>
              </a:ext>
            </a:extLst>
          </p:cNvPr>
          <p:cNvSpPr txBox="1"/>
          <p:nvPr/>
        </p:nvSpPr>
        <p:spPr>
          <a:xfrm>
            <a:off x="7927367" y="5492130"/>
            <a:ext cx="2093800" cy="432139"/>
          </a:xfrm>
          <a:prstGeom prst="rect">
            <a:avLst/>
          </a:prstGeom>
        </p:spPr>
        <p:txBody>
          <a:bodyPr vert="horz" wrap="square" lIns="0" tIns="8860" rIns="0" bIns="0" rtlCol="0">
            <a:spAutoFit/>
          </a:bodyPr>
          <a:lstStyle/>
          <a:p>
            <a:pPr marL="8861">
              <a:lnSpc>
                <a:spcPts val="1643"/>
              </a:lnSpc>
              <a:spcBef>
                <a:spcPts val="70"/>
              </a:spcBef>
            </a:pPr>
            <a:r>
              <a:rPr lang="hi-IN" b="1" dirty="0">
                <a:latin typeface="Nirmala UI" panose="020B0502040204020203" pitchFamily="34" charset="0"/>
                <a:ea typeface="Nirmala UI" panose="020B0502040204020203" pitchFamily="34" charset="0"/>
                <a:cs typeface="Nirmala UI" panose="020B0502040204020203" pitchFamily="34" charset="0"/>
              </a:rPr>
              <a:t>प्रगणक</a:t>
            </a:r>
          </a:p>
          <a:p>
            <a:pPr marL="8861">
              <a:lnSpc>
                <a:spcPts val="1643"/>
              </a:lnSpc>
              <a:spcBef>
                <a:spcPts val="70"/>
              </a:spcBef>
            </a:pPr>
            <a:r>
              <a:rPr lang="hi-IN" sz="1430" dirty="0">
                <a:latin typeface="Nirmala UI" panose="020B0502040204020203" pitchFamily="34" charset="0"/>
                <a:ea typeface="Nirmala UI" panose="020B0502040204020203" pitchFamily="34" charset="0"/>
                <a:cs typeface="Nirmala UI" panose="020B0502040204020203" pitchFamily="34" charset="0"/>
              </a:rPr>
              <a:t>(महत्वपूर्ण ज़मीनी बल)</a:t>
            </a:r>
            <a:endParaRPr sz="143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5" name="object 15" descr="$PPTXTitle">
            <a:extLst>
              <a:ext uri="{FF2B5EF4-FFF2-40B4-BE49-F238E27FC236}">
                <a16:creationId xmlns:a16="http://schemas.microsoft.com/office/drawing/2014/main" id="{18AB5FC8-DDC4-4431-A0FF-5F528CAF050C}"/>
              </a:ext>
            </a:extLst>
          </p:cNvPr>
          <p:cNvSpPr txBox="1">
            <a:spLocks/>
          </p:cNvSpPr>
          <p:nvPr/>
        </p:nvSpPr>
        <p:spPr>
          <a:xfrm>
            <a:off x="7187854" y="2110700"/>
            <a:ext cx="748709" cy="223621"/>
          </a:xfrm>
          <a:prstGeom prst="rect">
            <a:avLst/>
          </a:prstGeom>
        </p:spPr>
        <p:txBody>
          <a:bodyPr vert="horz" wrap="square" lIns="0" tIns="8860"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8861">
              <a:lnSpc>
                <a:spcPct val="100000"/>
              </a:lnSpc>
              <a:spcBef>
                <a:spcPts val="70"/>
              </a:spcBef>
            </a:pPr>
            <a:r>
              <a:rPr lang="en-IN" sz="1395" dirty="0">
                <a:latin typeface="Nirmala UI" panose="020B0502040204020203" pitchFamily="34" charset="0"/>
                <a:ea typeface="Nirmala UI" panose="020B0502040204020203" pitchFamily="34" charset="0"/>
                <a:cs typeface="Nirmala UI" panose="020B0502040204020203" pitchFamily="34" charset="0"/>
              </a:rPr>
              <a:t>DCO</a:t>
            </a:r>
          </a:p>
        </p:txBody>
      </p:sp>
      <p:sp>
        <p:nvSpPr>
          <p:cNvPr id="26" name="Oval 25">
            <a:extLst>
              <a:ext uri="{FF2B5EF4-FFF2-40B4-BE49-F238E27FC236}">
                <a16:creationId xmlns:a16="http://schemas.microsoft.com/office/drawing/2014/main" id="{4D2FD360-902E-4FAB-964F-011D8EECE873}"/>
              </a:ext>
            </a:extLst>
          </p:cNvPr>
          <p:cNvSpPr>
            <a:spLocks noChangeAspect="1"/>
          </p:cNvSpPr>
          <p:nvPr/>
        </p:nvSpPr>
        <p:spPr>
          <a:xfrm>
            <a:off x="7074434" y="1956693"/>
            <a:ext cx="676033" cy="632703"/>
          </a:xfrm>
          <a:prstGeom prst="ellipse">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Nirmala UI" panose="020B0502040204020203" pitchFamily="34" charset="0"/>
              <a:ea typeface="Nirmala UI" panose="020B0502040204020203" pitchFamily="34" charset="0"/>
              <a:cs typeface="Nirmala UI" panose="020B0502040204020203" pitchFamily="34" charset="0"/>
            </a:endParaRPr>
          </a:p>
        </p:txBody>
      </p:sp>
      <p:sp>
        <p:nvSpPr>
          <p:cNvPr id="27" name="Oval 26">
            <a:extLst>
              <a:ext uri="{FF2B5EF4-FFF2-40B4-BE49-F238E27FC236}">
                <a16:creationId xmlns:a16="http://schemas.microsoft.com/office/drawing/2014/main" id="{3148F19A-7FE6-4BBB-B8A2-46F741BCFB8A}"/>
              </a:ext>
            </a:extLst>
          </p:cNvPr>
          <p:cNvSpPr>
            <a:spLocks noChangeAspect="1"/>
          </p:cNvSpPr>
          <p:nvPr/>
        </p:nvSpPr>
        <p:spPr>
          <a:xfrm>
            <a:off x="7096869" y="2961263"/>
            <a:ext cx="631162" cy="590708"/>
          </a:xfrm>
          <a:prstGeom prst="ellipse">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Nirmala UI" panose="020B0502040204020203" pitchFamily="34" charset="0"/>
              <a:ea typeface="Nirmala UI" panose="020B0502040204020203" pitchFamily="34" charset="0"/>
              <a:cs typeface="Nirmala UI" panose="020B0502040204020203" pitchFamily="34" charset="0"/>
            </a:endParaRPr>
          </a:p>
        </p:txBody>
      </p:sp>
      <p:sp>
        <p:nvSpPr>
          <p:cNvPr id="28" name="Oval 27">
            <a:extLst>
              <a:ext uri="{FF2B5EF4-FFF2-40B4-BE49-F238E27FC236}">
                <a16:creationId xmlns:a16="http://schemas.microsoft.com/office/drawing/2014/main" id="{20789B99-2545-4E8B-A50D-8C069B533E28}"/>
              </a:ext>
            </a:extLst>
          </p:cNvPr>
          <p:cNvSpPr>
            <a:spLocks noChangeAspect="1"/>
          </p:cNvSpPr>
          <p:nvPr/>
        </p:nvSpPr>
        <p:spPr>
          <a:xfrm>
            <a:off x="7126373" y="3923838"/>
            <a:ext cx="631162" cy="590708"/>
          </a:xfrm>
          <a:prstGeom prst="ellipse">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Nirmala UI" panose="020B0502040204020203" pitchFamily="34" charset="0"/>
              <a:ea typeface="Nirmala UI" panose="020B0502040204020203" pitchFamily="34" charset="0"/>
              <a:cs typeface="Nirmala UI" panose="020B0502040204020203" pitchFamily="34" charset="0"/>
            </a:endParaRPr>
          </a:p>
        </p:txBody>
      </p:sp>
      <p:sp>
        <p:nvSpPr>
          <p:cNvPr id="29" name="object 15" descr="$PPTXTitle">
            <a:extLst>
              <a:ext uri="{FF2B5EF4-FFF2-40B4-BE49-F238E27FC236}">
                <a16:creationId xmlns:a16="http://schemas.microsoft.com/office/drawing/2014/main" id="{D59562FF-6394-471F-B150-9C521534B306}"/>
              </a:ext>
            </a:extLst>
          </p:cNvPr>
          <p:cNvSpPr txBox="1">
            <a:spLocks/>
          </p:cNvSpPr>
          <p:nvPr/>
        </p:nvSpPr>
        <p:spPr>
          <a:xfrm>
            <a:off x="7200462" y="3093280"/>
            <a:ext cx="482983" cy="255168"/>
          </a:xfrm>
          <a:prstGeom prst="rect">
            <a:avLst/>
          </a:prstGeom>
        </p:spPr>
        <p:txBody>
          <a:bodyPr vert="horz" wrap="square" lIns="0" tIns="8860"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8861">
              <a:lnSpc>
                <a:spcPct val="100000"/>
              </a:lnSpc>
              <a:spcBef>
                <a:spcPts val="70"/>
              </a:spcBef>
            </a:pPr>
            <a:r>
              <a:rPr lang="en-IN" sz="1600" dirty="0">
                <a:latin typeface="Nirmala UI" panose="020B0502040204020203" pitchFamily="34" charset="0"/>
                <a:ea typeface="Nirmala UI" panose="020B0502040204020203" pitchFamily="34" charset="0"/>
                <a:cs typeface="Nirmala UI" panose="020B0502040204020203" pitchFamily="34" charset="0"/>
              </a:rPr>
              <a:t>PCO</a:t>
            </a:r>
          </a:p>
        </p:txBody>
      </p:sp>
      <p:sp>
        <p:nvSpPr>
          <p:cNvPr id="30" name="object 15" descr="$PPTXTitle">
            <a:extLst>
              <a:ext uri="{FF2B5EF4-FFF2-40B4-BE49-F238E27FC236}">
                <a16:creationId xmlns:a16="http://schemas.microsoft.com/office/drawing/2014/main" id="{8D75BC0C-CDA2-4572-88D1-0754C5F9EC97}"/>
              </a:ext>
            </a:extLst>
          </p:cNvPr>
          <p:cNvSpPr txBox="1">
            <a:spLocks/>
          </p:cNvSpPr>
          <p:nvPr/>
        </p:nvSpPr>
        <p:spPr>
          <a:xfrm>
            <a:off x="7267484" y="4045194"/>
            <a:ext cx="482983" cy="316723"/>
          </a:xfrm>
          <a:prstGeom prst="rect">
            <a:avLst/>
          </a:prstGeom>
        </p:spPr>
        <p:txBody>
          <a:bodyPr vert="horz" wrap="square" lIns="0" tIns="8860"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8861">
              <a:lnSpc>
                <a:spcPct val="100000"/>
              </a:lnSpc>
              <a:spcBef>
                <a:spcPts val="70"/>
              </a:spcBef>
            </a:pPr>
            <a:r>
              <a:rPr lang="en-IN" sz="2000" dirty="0">
                <a:latin typeface="Nirmala UI" panose="020B0502040204020203" pitchFamily="34" charset="0"/>
                <a:ea typeface="Nirmala UI" panose="020B0502040204020203" pitchFamily="34" charset="0"/>
                <a:cs typeface="Nirmala UI" panose="020B0502040204020203" pitchFamily="34" charset="0"/>
              </a:rPr>
              <a:t>CO</a:t>
            </a:r>
          </a:p>
        </p:txBody>
      </p:sp>
      <p:cxnSp>
        <p:nvCxnSpPr>
          <p:cNvPr id="31" name="Straight Connector 30">
            <a:extLst>
              <a:ext uri="{FF2B5EF4-FFF2-40B4-BE49-F238E27FC236}">
                <a16:creationId xmlns:a16="http://schemas.microsoft.com/office/drawing/2014/main" id="{EC4B5BE9-9BB6-4D4A-AFAF-22459F319041}"/>
              </a:ext>
            </a:extLst>
          </p:cNvPr>
          <p:cNvCxnSpPr>
            <a:cxnSpLocks/>
            <a:stCxn id="28" idx="4"/>
          </p:cNvCxnSpPr>
          <p:nvPr/>
        </p:nvCxnSpPr>
        <p:spPr>
          <a:xfrm flipH="1">
            <a:off x="7413823" y="4514546"/>
            <a:ext cx="0" cy="3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A6ED8E3-FFD6-472A-ADB3-88987EEF3EA6}"/>
              </a:ext>
            </a:extLst>
          </p:cNvPr>
          <p:cNvCxnSpPr>
            <a:cxnSpLocks/>
          </p:cNvCxnSpPr>
          <p:nvPr/>
        </p:nvCxnSpPr>
        <p:spPr>
          <a:xfrm flipV="1">
            <a:off x="7435412" y="5106484"/>
            <a:ext cx="0" cy="412286"/>
          </a:xfrm>
          <a:prstGeom prst="line">
            <a:avLst/>
          </a:prstGeom>
        </p:spPr>
        <p:style>
          <a:lnRef idx="1">
            <a:schemeClr val="accent1"/>
          </a:lnRef>
          <a:fillRef idx="0">
            <a:schemeClr val="accent1"/>
          </a:fillRef>
          <a:effectRef idx="0">
            <a:schemeClr val="accent1"/>
          </a:effectRef>
          <a:fontRef idx="minor">
            <a:schemeClr val="tx1"/>
          </a:fontRef>
        </p:style>
      </p:cxnSp>
      <p:sp>
        <p:nvSpPr>
          <p:cNvPr id="33" name="object 16">
            <a:extLst>
              <a:ext uri="{FF2B5EF4-FFF2-40B4-BE49-F238E27FC236}">
                <a16:creationId xmlns:a16="http://schemas.microsoft.com/office/drawing/2014/main" id="{2C934C2B-B677-4536-AD59-8AB0C940BFC8}"/>
              </a:ext>
            </a:extLst>
          </p:cNvPr>
          <p:cNvSpPr txBox="1"/>
          <p:nvPr/>
        </p:nvSpPr>
        <p:spPr>
          <a:xfrm>
            <a:off x="10271856" y="4995590"/>
            <a:ext cx="1795429" cy="1252877"/>
          </a:xfrm>
          <a:prstGeom prst="rect">
            <a:avLst/>
          </a:prstGeom>
          <a:solidFill>
            <a:schemeClr val="accent4">
              <a:lumMod val="20000"/>
              <a:lumOff val="80000"/>
            </a:schemeClr>
          </a:solidFill>
          <a:ln>
            <a:solidFill>
              <a:schemeClr val="tx1">
                <a:lumMod val="50000"/>
                <a:lumOff val="50000"/>
              </a:schemeClr>
            </a:solidFill>
          </a:ln>
        </p:spPr>
        <p:txBody>
          <a:bodyPr vert="horz" wrap="square" lIns="0" tIns="8860" rIns="0" bIns="0" rtlCol="0">
            <a:spAutoFit/>
          </a:bodyPr>
          <a:lstStyle/>
          <a:p>
            <a:pPr marL="8861">
              <a:spcBef>
                <a:spcPts val="70"/>
              </a:spcBef>
            </a:pPr>
            <a:r>
              <a:rPr lang="hi-IN" sz="1600" b="1" spc="-42" dirty="0">
                <a:solidFill>
                  <a:srgbClr val="111212"/>
                </a:solidFill>
                <a:latin typeface="Nirmala UI" panose="020B0502040204020203" pitchFamily="34" charset="0"/>
                <a:ea typeface="Nirmala UI" panose="020B0502040204020203" pitchFamily="34" charset="0"/>
                <a:cs typeface="Nirmala UI" panose="020B0502040204020203" pitchFamily="34" charset="0"/>
              </a:rPr>
              <a:t>फील्ड प्रशिक्षक</a:t>
            </a:r>
            <a:endParaRPr lang="en-IN" sz="1600" b="1" spc="-42" dirty="0">
              <a:solidFill>
                <a:srgbClr val="111212"/>
              </a:solidFill>
              <a:latin typeface="Nirmala UI" panose="020B0502040204020203" pitchFamily="34" charset="0"/>
              <a:ea typeface="Nirmala UI" panose="020B0502040204020203" pitchFamily="34" charset="0"/>
              <a:cs typeface="Nirmala UI" panose="020B0502040204020203" pitchFamily="34" charset="0"/>
            </a:endParaRPr>
          </a:p>
          <a:p>
            <a:pPr marL="8861">
              <a:spcBef>
                <a:spcPts val="70"/>
              </a:spcBef>
            </a:pPr>
            <a:r>
              <a:rPr lang="hi-IN" sz="1600" b="1" spc="-42"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प्रगणकों और पर्यवेक्षकों (</a:t>
            </a:r>
            <a:r>
              <a:rPr lang="en-US" sz="1600" b="1" spc="-42" dirty="0">
                <a:solidFill>
                  <a:srgbClr val="00B0F0"/>
                </a:solidFill>
                <a:latin typeface="Nirmala UI" panose="020B0502040204020203" pitchFamily="34" charset="0"/>
                <a:ea typeface="Nirmala UI" panose="020B0502040204020203" pitchFamily="34" charset="0"/>
                <a:cs typeface="Nirmala UI" panose="020B0502040204020203" pitchFamily="34" charset="0"/>
              </a:rPr>
              <a:t>E&amp;S) </a:t>
            </a:r>
            <a:r>
              <a:rPr lang="hi-IN" sz="1600" b="1" spc="-42"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के प्रशिक्षण और शंका निवारण के लिए</a:t>
            </a:r>
            <a:endParaRPr lang="en-IN" sz="1600" b="1" spc="-42" dirty="0">
              <a:solidFill>
                <a:srgbClr val="111212"/>
              </a:solidFill>
              <a:latin typeface="Nirmala UI" panose="020B0502040204020203" pitchFamily="34" charset="0"/>
              <a:ea typeface="Nirmala UI" panose="020B0502040204020203" pitchFamily="34" charset="0"/>
              <a:cs typeface="Nirmala UI" panose="020B0502040204020203" pitchFamily="34" charset="0"/>
            </a:endParaRPr>
          </a:p>
        </p:txBody>
      </p:sp>
      <p:cxnSp>
        <p:nvCxnSpPr>
          <p:cNvPr id="34" name="Straight Connector 33">
            <a:extLst>
              <a:ext uri="{FF2B5EF4-FFF2-40B4-BE49-F238E27FC236}">
                <a16:creationId xmlns:a16="http://schemas.microsoft.com/office/drawing/2014/main" id="{BFD74F94-FC15-4BC2-B67A-469B3F9A69E0}"/>
              </a:ext>
            </a:extLst>
          </p:cNvPr>
          <p:cNvCxnSpPr>
            <a:cxnSpLocks/>
          </p:cNvCxnSpPr>
          <p:nvPr/>
        </p:nvCxnSpPr>
        <p:spPr>
          <a:xfrm>
            <a:off x="6902314" y="999705"/>
            <a:ext cx="0" cy="5235796"/>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9976551-1881-4FF9-97D0-9EE02E6DCD75}"/>
              </a:ext>
            </a:extLst>
          </p:cNvPr>
          <p:cNvSpPr txBox="1"/>
          <p:nvPr/>
        </p:nvSpPr>
        <p:spPr>
          <a:xfrm>
            <a:off x="6995745" y="6397639"/>
            <a:ext cx="5066529" cy="338554"/>
          </a:xfrm>
          <a:prstGeom prst="rect">
            <a:avLst/>
          </a:prstGeom>
          <a:solidFill>
            <a:schemeClr val="accent2">
              <a:lumMod val="20000"/>
              <a:lumOff val="80000"/>
            </a:schemeClr>
          </a:solidFill>
        </p:spPr>
        <p:txBody>
          <a:bodyPr wrap="square" rtlCol="0">
            <a:spAutoFit/>
          </a:bodyPr>
          <a:lstStyle/>
          <a:p>
            <a:r>
              <a:rPr lang="hi-IN" sz="1600" dirty="0">
                <a:latin typeface="Nirmala UI" panose="020B0502040204020203" pitchFamily="34" charset="0"/>
                <a:ea typeface="Nirmala UI" panose="020B0502040204020203" pitchFamily="34" charset="0"/>
                <a:cs typeface="Nirmala UI" panose="020B0502040204020203" pitchFamily="34" charset="0"/>
              </a:rPr>
              <a:t>जनगणना जागरुकता प्रचार आपके काम को आसान बना देगा।</a:t>
            </a:r>
            <a:endParaRPr lang="en-IN" sz="1600" dirty="0">
              <a:latin typeface="Nirmala UI" panose="020B0502040204020203" pitchFamily="34" charset="0"/>
              <a:ea typeface="Nirmala UI" panose="020B0502040204020203" pitchFamily="34" charset="0"/>
              <a:cs typeface="Nirmala UI" panose="020B0502040204020203" pitchFamily="34" charset="0"/>
            </a:endParaRPr>
          </a:p>
        </p:txBody>
      </p:sp>
      <p:cxnSp>
        <p:nvCxnSpPr>
          <p:cNvPr id="36" name="Straight Connector 35">
            <a:extLst>
              <a:ext uri="{FF2B5EF4-FFF2-40B4-BE49-F238E27FC236}">
                <a16:creationId xmlns:a16="http://schemas.microsoft.com/office/drawing/2014/main" id="{84503698-1D02-49DB-9A2E-CB6AE1B1285B}"/>
              </a:ext>
            </a:extLst>
          </p:cNvPr>
          <p:cNvCxnSpPr>
            <a:cxnSpLocks/>
          </p:cNvCxnSpPr>
          <p:nvPr/>
        </p:nvCxnSpPr>
        <p:spPr>
          <a:xfrm>
            <a:off x="10154240" y="999705"/>
            <a:ext cx="0" cy="5290599"/>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37" name="object 16">
            <a:extLst>
              <a:ext uri="{FF2B5EF4-FFF2-40B4-BE49-F238E27FC236}">
                <a16:creationId xmlns:a16="http://schemas.microsoft.com/office/drawing/2014/main" id="{D29B62EE-CA8C-4926-90BA-CFA049F6FEC0}"/>
              </a:ext>
            </a:extLst>
          </p:cNvPr>
          <p:cNvSpPr txBox="1"/>
          <p:nvPr/>
        </p:nvSpPr>
        <p:spPr>
          <a:xfrm>
            <a:off x="10276252" y="3783462"/>
            <a:ext cx="1791033" cy="1006656"/>
          </a:xfrm>
          <a:prstGeom prst="rect">
            <a:avLst/>
          </a:prstGeom>
          <a:solidFill>
            <a:schemeClr val="accent4">
              <a:lumMod val="20000"/>
              <a:lumOff val="80000"/>
            </a:schemeClr>
          </a:solidFill>
          <a:ln>
            <a:solidFill>
              <a:schemeClr val="tx1">
                <a:lumMod val="50000"/>
                <a:lumOff val="50000"/>
              </a:schemeClr>
            </a:solidFill>
          </a:ln>
        </p:spPr>
        <p:txBody>
          <a:bodyPr vert="horz" wrap="square" lIns="0" tIns="8860" rIns="0" bIns="0" rtlCol="0">
            <a:spAutoFit/>
          </a:bodyPr>
          <a:lstStyle/>
          <a:p>
            <a:pPr marL="8861">
              <a:spcBef>
                <a:spcPts val="70"/>
              </a:spcBef>
            </a:pPr>
            <a:r>
              <a:rPr lang="hi-IN" sz="1600" b="1" spc="-42" dirty="0">
                <a:solidFill>
                  <a:srgbClr val="111212"/>
                </a:solidFill>
                <a:latin typeface="Nirmala UI" panose="020B0502040204020203" pitchFamily="34" charset="0"/>
                <a:ea typeface="Nirmala UI" panose="020B0502040204020203" pitchFamily="34" charset="0"/>
                <a:cs typeface="Nirmala UI" panose="020B0502040204020203" pitchFamily="34" charset="0"/>
              </a:rPr>
              <a:t>मास्टर प्रशिक्षक</a:t>
            </a:r>
          </a:p>
          <a:p>
            <a:pPr marL="8861">
              <a:spcBef>
                <a:spcPts val="70"/>
              </a:spcBef>
            </a:pPr>
            <a:r>
              <a:rPr lang="hi-IN" sz="1600" b="1" spc="-42"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फील्ड प्रशिक्षकों (</a:t>
            </a:r>
            <a:r>
              <a:rPr lang="en-IN" sz="1600" b="1" spc="-42" dirty="0">
                <a:solidFill>
                  <a:srgbClr val="00B0F0"/>
                </a:solidFill>
                <a:latin typeface="Nirmala UI" panose="020B0502040204020203" pitchFamily="34" charset="0"/>
                <a:ea typeface="Nirmala UI" panose="020B0502040204020203" pitchFamily="34" charset="0"/>
                <a:cs typeface="Nirmala UI" panose="020B0502040204020203" pitchFamily="34" charset="0"/>
              </a:rPr>
              <a:t>FTs) </a:t>
            </a:r>
            <a:r>
              <a:rPr lang="hi-IN" sz="1600" b="1" spc="-42"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के प्रशिक्षण और शंका निवारण के लिए</a:t>
            </a:r>
            <a:endParaRPr sz="1600" dirty="0">
              <a:solidFill>
                <a:srgbClr val="00B0F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38" name="object 16">
            <a:extLst>
              <a:ext uri="{FF2B5EF4-FFF2-40B4-BE49-F238E27FC236}">
                <a16:creationId xmlns:a16="http://schemas.microsoft.com/office/drawing/2014/main" id="{C19CEC1C-9437-470B-AC43-1C03A1CD7060}"/>
              </a:ext>
            </a:extLst>
          </p:cNvPr>
          <p:cNvSpPr txBox="1"/>
          <p:nvPr/>
        </p:nvSpPr>
        <p:spPr>
          <a:xfrm>
            <a:off x="10278325" y="2438337"/>
            <a:ext cx="1803938" cy="1006656"/>
          </a:xfrm>
          <a:prstGeom prst="rect">
            <a:avLst/>
          </a:prstGeom>
          <a:solidFill>
            <a:schemeClr val="accent4">
              <a:lumMod val="20000"/>
              <a:lumOff val="80000"/>
            </a:schemeClr>
          </a:solidFill>
          <a:ln>
            <a:solidFill>
              <a:schemeClr val="tx1">
                <a:lumMod val="50000"/>
                <a:lumOff val="50000"/>
              </a:schemeClr>
            </a:solidFill>
          </a:ln>
        </p:spPr>
        <p:txBody>
          <a:bodyPr vert="horz" wrap="square" lIns="0" tIns="8860" rIns="0" bIns="0" rtlCol="0">
            <a:spAutoFit/>
          </a:bodyPr>
          <a:lstStyle/>
          <a:p>
            <a:pPr marL="8861">
              <a:spcBef>
                <a:spcPts val="70"/>
              </a:spcBef>
            </a:pPr>
            <a:r>
              <a:rPr lang="hi-IN" sz="1600" b="1" dirty="0">
                <a:latin typeface="Nirmala UI" panose="020B0502040204020203" pitchFamily="34" charset="0"/>
                <a:ea typeface="Nirmala UI" panose="020B0502040204020203" pitchFamily="34" charset="0"/>
                <a:cs typeface="Nirmala UI" panose="020B0502040204020203" pitchFamily="34" charset="0"/>
              </a:rPr>
              <a:t>राष्ट्रीय प्रशिक्षक</a:t>
            </a:r>
            <a:endParaRPr lang="en-IN" sz="1600" b="1" dirty="0">
              <a:latin typeface="Nirmala UI" panose="020B0502040204020203" pitchFamily="34" charset="0"/>
              <a:ea typeface="Nirmala UI" panose="020B0502040204020203" pitchFamily="34" charset="0"/>
              <a:cs typeface="Nirmala UI" panose="020B0502040204020203" pitchFamily="34" charset="0"/>
            </a:endParaRPr>
          </a:p>
          <a:p>
            <a:pPr marL="8861">
              <a:spcBef>
                <a:spcPts val="70"/>
              </a:spcBef>
            </a:pPr>
            <a:r>
              <a:rPr lang="hi-IN" sz="1600"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मास्टर प्रशिक्षकों (</a:t>
            </a:r>
            <a:r>
              <a:rPr lang="en-IN" sz="1600" dirty="0">
                <a:solidFill>
                  <a:srgbClr val="00B0F0"/>
                </a:solidFill>
                <a:latin typeface="Nirmala UI" panose="020B0502040204020203" pitchFamily="34" charset="0"/>
                <a:ea typeface="Nirmala UI" panose="020B0502040204020203" pitchFamily="34" charset="0"/>
                <a:cs typeface="Nirmala UI" panose="020B0502040204020203" pitchFamily="34" charset="0"/>
              </a:rPr>
              <a:t>MTs) </a:t>
            </a:r>
            <a:r>
              <a:rPr lang="hi-IN" sz="1600"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के प्रशिक्षण और शंका निवारण के लिए</a:t>
            </a:r>
            <a:endParaRPr sz="1600" dirty="0">
              <a:solidFill>
                <a:srgbClr val="00B0F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39" name="object 16">
            <a:extLst>
              <a:ext uri="{FF2B5EF4-FFF2-40B4-BE49-F238E27FC236}">
                <a16:creationId xmlns:a16="http://schemas.microsoft.com/office/drawing/2014/main" id="{7243633E-3986-42E9-866F-F936FCB3BC36}"/>
              </a:ext>
            </a:extLst>
          </p:cNvPr>
          <p:cNvSpPr txBox="1"/>
          <p:nvPr/>
        </p:nvSpPr>
        <p:spPr>
          <a:xfrm>
            <a:off x="10246216" y="1006280"/>
            <a:ext cx="1836047" cy="1006656"/>
          </a:xfrm>
          <a:prstGeom prst="rect">
            <a:avLst/>
          </a:prstGeom>
          <a:solidFill>
            <a:schemeClr val="accent4">
              <a:lumMod val="20000"/>
              <a:lumOff val="80000"/>
            </a:schemeClr>
          </a:solidFill>
          <a:ln>
            <a:solidFill>
              <a:schemeClr val="tx1">
                <a:lumMod val="50000"/>
                <a:lumOff val="50000"/>
              </a:schemeClr>
            </a:solidFill>
          </a:ln>
        </p:spPr>
        <p:txBody>
          <a:bodyPr vert="horz" wrap="square" lIns="0" tIns="8860" rIns="0" bIns="0" rtlCol="0">
            <a:spAutoFit/>
          </a:bodyPr>
          <a:lstStyle/>
          <a:p>
            <a:pPr marL="8861">
              <a:spcBef>
                <a:spcPts val="70"/>
              </a:spcBef>
            </a:pPr>
            <a:r>
              <a:rPr lang="hi-IN" sz="1600" b="1" dirty="0">
                <a:latin typeface="Nirmala UI" panose="020B0502040204020203" pitchFamily="34" charset="0"/>
                <a:ea typeface="Nirmala UI" panose="020B0502040204020203" pitchFamily="34" charset="0"/>
                <a:cs typeface="Nirmala UI" panose="020B0502040204020203" pitchFamily="34" charset="0"/>
              </a:rPr>
              <a:t>विषय वस्तु विशेषज्ञ</a:t>
            </a:r>
          </a:p>
          <a:p>
            <a:pPr marL="8861">
              <a:spcBef>
                <a:spcPts val="70"/>
              </a:spcBef>
            </a:pPr>
            <a:r>
              <a:rPr lang="hi-IN" sz="1600"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राष्ट्रीय प्रशिक्षकों (</a:t>
            </a:r>
            <a:r>
              <a:rPr lang="en-IN" sz="1600" dirty="0">
                <a:solidFill>
                  <a:srgbClr val="00B0F0"/>
                </a:solidFill>
                <a:latin typeface="Nirmala UI" panose="020B0502040204020203" pitchFamily="34" charset="0"/>
                <a:ea typeface="Nirmala UI" panose="020B0502040204020203" pitchFamily="34" charset="0"/>
                <a:cs typeface="Nirmala UI" panose="020B0502040204020203" pitchFamily="34" charset="0"/>
              </a:rPr>
              <a:t>NTs) </a:t>
            </a:r>
            <a:r>
              <a:rPr lang="hi-IN" sz="1600" dirty="0">
                <a:solidFill>
                  <a:srgbClr val="00B0F0"/>
                </a:solidFill>
                <a:latin typeface="Nirmala UI" panose="020B0502040204020203" pitchFamily="34" charset="0"/>
                <a:ea typeface="Nirmala UI" panose="020B0502040204020203" pitchFamily="34" charset="0"/>
                <a:cs typeface="Nirmala UI" panose="020B0502040204020203" pitchFamily="34" charset="0"/>
              </a:rPr>
              <a:t>के प्रशिक्षण और शंका निवारण के लिए</a:t>
            </a:r>
          </a:p>
        </p:txBody>
      </p:sp>
      <p:sp>
        <p:nvSpPr>
          <p:cNvPr id="40" name="Title 19">
            <a:extLst>
              <a:ext uri="{FF2B5EF4-FFF2-40B4-BE49-F238E27FC236}">
                <a16:creationId xmlns:a16="http://schemas.microsoft.com/office/drawing/2014/main" id="{F38CDE17-6ABE-42FE-A9E5-2CD72D2F7544}"/>
              </a:ext>
            </a:extLst>
          </p:cNvPr>
          <p:cNvSpPr txBox="1">
            <a:spLocks/>
          </p:cNvSpPr>
          <p:nvPr/>
        </p:nvSpPr>
        <p:spPr>
          <a:xfrm>
            <a:off x="60484" y="129918"/>
            <a:ext cx="12311729" cy="726446"/>
          </a:xfrm>
          <a:prstGeom prst="rect">
            <a:avLst/>
          </a:prstGeom>
        </p:spPr>
        <p:txBody>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r>
              <a:rPr lang="hi-IN" sz="3500" dirty="0">
                <a:solidFill>
                  <a:srgbClr val="002060"/>
                </a:solidFill>
                <a:latin typeface="Nirmala UI" pitchFamily="34" charset="0"/>
                <a:ea typeface="Nirmala UI" pitchFamily="34" charset="0"/>
                <a:cs typeface="Nirmala UI" pitchFamily="34" charset="0"/>
              </a:rPr>
              <a:t>व्यवस्थित कमान श्रृंखला</a:t>
            </a:r>
            <a:r>
              <a:rPr lang="en-IN" sz="3500" dirty="0">
                <a:solidFill>
                  <a:srgbClr val="002060"/>
                </a:solidFill>
                <a:latin typeface="Nirmala UI" pitchFamily="34" charset="0"/>
                <a:ea typeface="Nirmala UI" pitchFamily="34" charset="0"/>
                <a:cs typeface="Nirmala UI" pitchFamily="34" charset="0"/>
              </a:rPr>
              <a:t> (Structured Chain of Command)</a:t>
            </a:r>
          </a:p>
        </p:txBody>
      </p:sp>
      <p:sp>
        <p:nvSpPr>
          <p:cNvPr id="41" name="Oval 40">
            <a:extLst>
              <a:ext uri="{FF2B5EF4-FFF2-40B4-BE49-F238E27FC236}">
                <a16:creationId xmlns:a16="http://schemas.microsoft.com/office/drawing/2014/main" id="{81EC316D-6440-4B97-A08D-1E263894E168}"/>
              </a:ext>
            </a:extLst>
          </p:cNvPr>
          <p:cNvSpPr>
            <a:spLocks noChangeAspect="1"/>
          </p:cNvSpPr>
          <p:nvPr/>
        </p:nvSpPr>
        <p:spPr>
          <a:xfrm>
            <a:off x="7042199" y="966922"/>
            <a:ext cx="740505" cy="693043"/>
          </a:xfrm>
          <a:prstGeom prst="ellipse">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42" name="object 15" descr="$PPTXTitle">
            <a:extLst>
              <a:ext uri="{FF2B5EF4-FFF2-40B4-BE49-F238E27FC236}">
                <a16:creationId xmlns:a16="http://schemas.microsoft.com/office/drawing/2014/main" id="{B8A6ED52-D747-41D2-BA6F-5BF6D2478817}"/>
              </a:ext>
            </a:extLst>
          </p:cNvPr>
          <p:cNvSpPr txBox="1">
            <a:spLocks/>
          </p:cNvSpPr>
          <p:nvPr/>
        </p:nvSpPr>
        <p:spPr>
          <a:xfrm>
            <a:off x="7077053" y="1138980"/>
            <a:ext cx="766089" cy="224390"/>
          </a:xfrm>
          <a:prstGeom prst="rect">
            <a:avLst/>
          </a:prstGeom>
        </p:spPr>
        <p:txBody>
          <a:bodyPr vert="horz" wrap="square" lIns="0" tIns="8860" rIns="0" bIns="0" rtlCol="0">
            <a:sp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marL="8861">
              <a:lnSpc>
                <a:spcPct val="100000"/>
              </a:lnSpc>
              <a:spcBef>
                <a:spcPts val="70"/>
              </a:spcBef>
            </a:pPr>
            <a:r>
              <a:rPr lang="en-IN" sz="1400" dirty="0">
                <a:latin typeface="Nirmala UI" panose="020B0502040204020203" pitchFamily="34" charset="0"/>
                <a:ea typeface="Nirmala UI" panose="020B0502040204020203" pitchFamily="34" charset="0"/>
                <a:cs typeface="Nirmala UI" panose="020B0502040204020203" pitchFamily="34" charset="0"/>
              </a:rPr>
              <a:t>RG&amp;CCI</a:t>
            </a:r>
          </a:p>
        </p:txBody>
      </p:sp>
    </p:spTree>
    <p:extLst>
      <p:ext uri="{BB962C8B-B14F-4D97-AF65-F5344CB8AC3E}">
        <p14:creationId xmlns:p14="http://schemas.microsoft.com/office/powerpoint/2010/main" val="4257669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2" name="Picture 1">
            <a:extLst>
              <a:ext uri="{FF2B5EF4-FFF2-40B4-BE49-F238E27FC236}">
                <a16:creationId xmlns:a16="http://schemas.microsoft.com/office/drawing/2014/main" id="{BE8D551D-FF8F-43ED-973C-F54C9810D6D5}"/>
              </a:ext>
            </a:extLst>
          </p:cNvPr>
          <p:cNvPicPr>
            <a:picLocks noChangeAspect="1"/>
          </p:cNvPicPr>
          <p:nvPr/>
        </p:nvPicPr>
        <p:blipFill>
          <a:blip r:embed="rId3"/>
          <a:stretch>
            <a:fillRect/>
          </a:stretch>
        </p:blipFill>
        <p:spPr>
          <a:xfrm>
            <a:off x="1298776" y="1134473"/>
            <a:ext cx="9594448" cy="5206543"/>
          </a:xfrm>
          <a:prstGeom prst="rect">
            <a:avLst/>
          </a:prstGeom>
        </p:spPr>
      </p:pic>
      <p:sp>
        <p:nvSpPr>
          <p:cNvPr id="10" name="Google Shape;302;p23">
            <a:extLst>
              <a:ext uri="{FF2B5EF4-FFF2-40B4-BE49-F238E27FC236}">
                <a16:creationId xmlns:a16="http://schemas.microsoft.com/office/drawing/2014/main" id="{3BECA6B3-B5CD-44F3-AE80-B2E70C665EB3}"/>
              </a:ext>
            </a:extLst>
          </p:cNvPr>
          <p:cNvSpPr txBox="1">
            <a:spLocks/>
          </p:cNvSpPr>
          <p:nvPr/>
        </p:nvSpPr>
        <p:spPr>
          <a:xfrm>
            <a:off x="0" y="148894"/>
            <a:ext cx="11439329" cy="726446"/>
          </a:xfrm>
          <a:prstGeom prst="rect">
            <a:avLst/>
          </a:prstGeom>
          <a:noFill/>
          <a:ln>
            <a:noFill/>
          </a:ln>
        </p:spPr>
        <p:txBody>
          <a:bodyPr spcFirstLastPara="1" wrap="square" lIns="91425" tIns="45700" rIns="91425" bIns="45700" anchor="t" anchorCtr="0">
            <a:no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a:spcBef>
                <a:spcPts val="0"/>
              </a:spcBef>
              <a:buClr>
                <a:srgbClr val="002060"/>
              </a:buClr>
              <a:buSzPts val="4800"/>
              <a:buFont typeface="Calibri"/>
              <a:buNone/>
            </a:pPr>
            <a:r>
              <a:rPr lang="hi-IN" sz="4000" dirty="0">
                <a:solidFill>
                  <a:srgbClr val="002060"/>
                </a:solidFill>
                <a:latin typeface="Nirmala UI" panose="020B0502040204020203" pitchFamily="34" charset="0"/>
                <a:ea typeface="Nirmala UI" panose="020B0502040204020203" pitchFamily="34" charset="0"/>
                <a:cs typeface="Nirmala UI" panose="020B0502040204020203" pitchFamily="34" charset="0"/>
              </a:rPr>
              <a:t>जनगणना 2027 का हिस्सा होने पर गर्व महसूस करें!</a:t>
            </a:r>
            <a:endParaRPr lang="hi-IN" sz="4000" dirty="0">
              <a:latin typeface="Nirmala UI" panose="020B0502040204020203" pitchFamily="34" charset="0"/>
              <a:ea typeface="Nirmala UI" panose="020B0502040204020203" pitchFamily="34" charset="0"/>
              <a:cs typeface="Nirmala UI" panose="020B0502040204020203"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0F230-6148-4E7C-AACF-3BFA98DBAF3E}"/>
              </a:ext>
            </a:extLst>
          </p:cNvPr>
          <p:cNvSpPr>
            <a:spLocks noGrp="1"/>
          </p:cNvSpPr>
          <p:nvPr>
            <p:ph type="title"/>
          </p:nvPr>
        </p:nvSpPr>
        <p:spPr/>
        <p:txBody>
          <a:bodyPr/>
          <a:lstStyle/>
          <a:p>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ontent Placeholder 2">
            <a:extLst>
              <a:ext uri="{FF2B5EF4-FFF2-40B4-BE49-F238E27FC236}">
                <a16:creationId xmlns:a16="http://schemas.microsoft.com/office/drawing/2014/main" id="{E7712658-14DA-4942-A6C0-DEB0CC069E1A}"/>
              </a:ext>
            </a:extLst>
          </p:cNvPr>
          <p:cNvSpPr>
            <a:spLocks noGrp="1"/>
          </p:cNvSpPr>
          <p:nvPr>
            <p:ph sz="quarter" idx="10"/>
          </p:nvPr>
        </p:nvSpPr>
        <p:spPr/>
        <p:txBody>
          <a:bodyPr/>
          <a:lstStyle/>
          <a:p>
            <a:pPr marL="0" indent="0">
              <a:buNone/>
            </a:pPr>
            <a:r>
              <a:rPr lang="hi-IN" dirty="0">
                <a:latin typeface="Nirmala UI" panose="020B0502040204020203" pitchFamily="34" charset="0"/>
                <a:ea typeface="Nirmala UI" panose="020B0502040204020203" pitchFamily="34" charset="0"/>
                <a:cs typeface="Nirmala UI" panose="020B0502040204020203" pitchFamily="34" charset="0"/>
              </a:rPr>
              <a:t> </a:t>
            </a:r>
            <a:endParaRPr lang="en-IN"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Google Shape;320;p25">
            <a:extLst>
              <a:ext uri="{FF2B5EF4-FFF2-40B4-BE49-F238E27FC236}">
                <a16:creationId xmlns:a16="http://schemas.microsoft.com/office/drawing/2014/main" id="{7F9B5A7A-E1E0-44C0-A533-A000A010A9C4}"/>
              </a:ext>
            </a:extLst>
          </p:cNvPr>
          <p:cNvSpPr txBox="1">
            <a:spLocks/>
          </p:cNvSpPr>
          <p:nvPr/>
        </p:nvSpPr>
        <p:spPr>
          <a:xfrm>
            <a:off x="0" y="93155"/>
            <a:ext cx="11700586" cy="726446"/>
          </a:xfrm>
          <a:prstGeom prst="rect">
            <a:avLst/>
          </a:prstGeom>
          <a:noFill/>
          <a:ln>
            <a:noFill/>
          </a:ln>
        </p:spPr>
        <p:txBody>
          <a:bodyPr spcFirstLastPara="1" wrap="square" lIns="91425" tIns="45700" rIns="91425" bIns="45700" anchor="t" anchorCtr="0">
            <a:noAutofit/>
          </a:bodyPr>
          <a:lstStyle>
            <a:lvl1pPr algn="l" defTabSz="1125444" rtl="0" eaLnBrk="1" latinLnBrk="0" hangingPunct="1">
              <a:lnSpc>
                <a:spcPct val="90000"/>
              </a:lnSpc>
              <a:spcBef>
                <a:spcPct val="0"/>
              </a:spcBef>
              <a:buNone/>
              <a:defRPr sz="4800" b="1" kern="1200">
                <a:solidFill>
                  <a:schemeClr val="tx1"/>
                </a:solidFill>
                <a:latin typeface="+mn-lt"/>
                <a:ea typeface="+mj-ea"/>
                <a:cs typeface="+mj-cs"/>
              </a:defRPr>
            </a:lvl1pPr>
          </a:lstStyle>
          <a:p>
            <a:pPr>
              <a:spcBef>
                <a:spcPts val="0"/>
              </a:spcBef>
              <a:buClr>
                <a:srgbClr val="002060"/>
              </a:buClr>
              <a:buSzPts val="4800"/>
              <a:buFont typeface="Calibri"/>
              <a:buNone/>
            </a:pPr>
            <a:r>
              <a:rPr lang="hi-IN" sz="4000" dirty="0">
                <a:solidFill>
                  <a:srgbClr val="002060"/>
                </a:solidFill>
                <a:latin typeface="Nirmala UI" panose="020B0502040204020203" pitchFamily="34" charset="0"/>
                <a:ea typeface="Nirmala UI" panose="020B0502040204020203" pitchFamily="34" charset="0"/>
                <a:cs typeface="Nirmala UI" panose="020B0502040204020203" pitchFamily="34" charset="0"/>
              </a:rPr>
              <a:t>हम अगले 3 दिनों के लिए आपके मास्टर ट्रेनर हैं।</a:t>
            </a:r>
          </a:p>
        </p:txBody>
      </p:sp>
      <p:sp>
        <p:nvSpPr>
          <p:cNvPr id="5" name="Google Shape;321;p25">
            <a:extLst>
              <a:ext uri="{FF2B5EF4-FFF2-40B4-BE49-F238E27FC236}">
                <a16:creationId xmlns:a16="http://schemas.microsoft.com/office/drawing/2014/main" id="{485CDC3C-DC8A-4B52-86B4-1A03929B5F09}"/>
              </a:ext>
            </a:extLst>
          </p:cNvPr>
          <p:cNvSpPr txBox="1"/>
          <p:nvPr/>
        </p:nvSpPr>
        <p:spPr>
          <a:xfrm>
            <a:off x="73025" y="2123840"/>
            <a:ext cx="5070475" cy="2203660"/>
          </a:xfrm>
          <a:prstGeom prst="rect">
            <a:avLst/>
          </a:prstGeom>
          <a:noFill/>
          <a:ln>
            <a:noFill/>
          </a:ln>
        </p:spPr>
        <p:txBody>
          <a:bodyPr spcFirstLastPara="1" wrap="square" lIns="0" tIns="58400" rIns="0" bIns="0" anchor="t" anchorCtr="0">
            <a:spAutoFit/>
          </a:bodyPr>
          <a:lstStyle/>
          <a:p>
            <a:pPr marL="12700" marR="5080" lvl="0" indent="0" algn="ctr" rtl="0">
              <a:lnSpc>
                <a:spcPct val="168974"/>
              </a:lnSpc>
              <a:spcBef>
                <a:spcPts val="0"/>
              </a:spcBef>
              <a:spcAft>
                <a:spcPts val="0"/>
              </a:spcAft>
              <a:buClr>
                <a:srgbClr val="7030A0"/>
              </a:buClr>
              <a:buSzPts val="4000"/>
              <a:buFont typeface="Arial"/>
              <a:buNone/>
            </a:pPr>
            <a:r>
              <a:rPr lang="en-US" sz="4000"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a:rPr>
              <a:t>&lt;मास्टर ट्रेनर 1 का नाम&gt;</a:t>
            </a:r>
            <a:endParaRPr dirty="0">
              <a:latin typeface="Nirmala UI" panose="020B0502040204020203" pitchFamily="34" charset="0"/>
              <a:ea typeface="Nirmala UI" panose="020B0502040204020203" pitchFamily="34" charset="0"/>
              <a:cs typeface="Nirmala UI" panose="020B0502040204020203" pitchFamily="34" charset="0"/>
            </a:endParaRPr>
          </a:p>
          <a:p>
            <a:pPr marL="12700" marR="5080" lvl="0" indent="0" algn="ctr" rtl="0">
              <a:lnSpc>
                <a:spcPct val="168974"/>
              </a:lnSpc>
              <a:spcBef>
                <a:spcPts val="459"/>
              </a:spcBef>
              <a:spcAft>
                <a:spcPts val="0"/>
              </a:spcAft>
              <a:buClr>
                <a:srgbClr val="0070C0"/>
              </a:buClr>
              <a:buSzPts val="4000"/>
              <a:buFont typeface="Arial"/>
              <a:buNone/>
            </a:pPr>
            <a:r>
              <a:rPr lang="en-US" sz="4000" dirty="0" err="1">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मोबाइल</a:t>
            </a:r>
            <a:r>
              <a:rPr lang="en-US"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4000" dirty="0" err="1">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नंबर</a:t>
            </a:r>
            <a:r>
              <a:rPr lang="hi-IN"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a:t>
            </a:r>
            <a:r>
              <a:rPr lang="hi-IN"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4000" dirty="0" err="1">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xxxxxxxx</a:t>
            </a:r>
            <a:endParaRPr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endParaRPr>
          </a:p>
        </p:txBody>
      </p:sp>
      <p:sp>
        <p:nvSpPr>
          <p:cNvPr id="6" name="Google Shape;322;p25">
            <a:extLst>
              <a:ext uri="{FF2B5EF4-FFF2-40B4-BE49-F238E27FC236}">
                <a16:creationId xmlns:a16="http://schemas.microsoft.com/office/drawing/2014/main" id="{12C70FDF-6F8F-4B1F-A7D8-91B5E5683C5E}"/>
              </a:ext>
            </a:extLst>
          </p:cNvPr>
          <p:cNvSpPr txBox="1"/>
          <p:nvPr/>
        </p:nvSpPr>
        <p:spPr>
          <a:xfrm>
            <a:off x="6218124" y="2138306"/>
            <a:ext cx="5003800" cy="2203660"/>
          </a:xfrm>
          <a:prstGeom prst="rect">
            <a:avLst/>
          </a:prstGeom>
          <a:noFill/>
          <a:ln>
            <a:noFill/>
          </a:ln>
        </p:spPr>
        <p:txBody>
          <a:bodyPr spcFirstLastPara="1" wrap="square" lIns="0" tIns="58400" rIns="0" bIns="0" anchor="t" anchorCtr="0">
            <a:spAutoFit/>
          </a:bodyPr>
          <a:lstStyle/>
          <a:p>
            <a:pPr marL="12700" marR="5080" lvl="0" indent="0" algn="ctr" rtl="0">
              <a:lnSpc>
                <a:spcPct val="168974"/>
              </a:lnSpc>
              <a:spcBef>
                <a:spcPts val="0"/>
              </a:spcBef>
              <a:spcAft>
                <a:spcPts val="0"/>
              </a:spcAft>
              <a:buClr>
                <a:srgbClr val="7030A0"/>
              </a:buClr>
              <a:buSzPts val="4000"/>
              <a:buFont typeface="Arial"/>
              <a:buNone/>
            </a:pPr>
            <a:r>
              <a:rPr lang="en-US" sz="4000"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a:rPr>
              <a:t>&lt;मास्टर ट्रेनर 2 का नाम&gt;</a:t>
            </a:r>
            <a:endParaRPr dirty="0">
              <a:latin typeface="Nirmala UI" panose="020B0502040204020203" pitchFamily="34" charset="0"/>
              <a:ea typeface="Nirmala UI" panose="020B0502040204020203" pitchFamily="34" charset="0"/>
              <a:cs typeface="Nirmala UI" panose="020B0502040204020203" pitchFamily="34" charset="0"/>
            </a:endParaRPr>
          </a:p>
          <a:p>
            <a:pPr marL="12700" marR="5080" lvl="0" indent="0" algn="ctr" rtl="0">
              <a:lnSpc>
                <a:spcPct val="168974"/>
              </a:lnSpc>
              <a:spcBef>
                <a:spcPts val="459"/>
              </a:spcBef>
              <a:spcAft>
                <a:spcPts val="0"/>
              </a:spcAft>
              <a:buClr>
                <a:srgbClr val="0070C0"/>
              </a:buClr>
              <a:buSzPts val="4000"/>
              <a:buFont typeface="Arial"/>
              <a:buNone/>
            </a:pPr>
            <a:r>
              <a:rPr lang="en-US" sz="4000" dirty="0" err="1">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मोबाइल</a:t>
            </a:r>
            <a:r>
              <a:rPr lang="en-US"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4000" dirty="0" err="1">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नंबर</a:t>
            </a:r>
            <a:r>
              <a:rPr lang="hi-IN"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a:t>
            </a:r>
            <a:r>
              <a:rPr lang="hi-IN" sz="4000" dirty="0">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 </a:t>
            </a:r>
            <a:r>
              <a:rPr lang="en-US" sz="4000" dirty="0" err="1">
                <a:solidFill>
                  <a:srgbClr val="0070C0"/>
                </a:solidFill>
                <a:latin typeface="Nirmala UI" panose="020B0502040204020203" pitchFamily="34" charset="0"/>
                <a:ea typeface="Nirmala UI" panose="020B0502040204020203" pitchFamily="34" charset="0"/>
                <a:cs typeface="Nirmala UI" panose="020B0502040204020203" pitchFamily="34" charset="0"/>
                <a:sym typeface="Arial"/>
              </a:rPr>
              <a:t>xxxxxxxx</a:t>
            </a:r>
            <a:endParaRPr sz="4000" dirty="0">
              <a:solidFill>
                <a:srgbClr val="7030A0"/>
              </a:solidFill>
              <a:latin typeface="Nirmala UI" panose="020B0502040204020203" pitchFamily="34" charset="0"/>
              <a:ea typeface="Nirmala UI" panose="020B0502040204020203" pitchFamily="34" charset="0"/>
              <a:cs typeface="Nirmala UI" panose="020B0502040204020203" pitchFamily="34" charset="0"/>
              <a:sym typeface="Arial"/>
            </a:endParaRPr>
          </a:p>
        </p:txBody>
      </p:sp>
      <p:sp>
        <p:nvSpPr>
          <p:cNvPr id="7" name="Google Shape;323;p25">
            <a:extLst>
              <a:ext uri="{FF2B5EF4-FFF2-40B4-BE49-F238E27FC236}">
                <a16:creationId xmlns:a16="http://schemas.microsoft.com/office/drawing/2014/main" id="{44516366-D580-424C-B207-168263973F92}"/>
              </a:ext>
            </a:extLst>
          </p:cNvPr>
          <p:cNvSpPr txBox="1"/>
          <p:nvPr/>
        </p:nvSpPr>
        <p:spPr>
          <a:xfrm>
            <a:off x="3050381" y="5451572"/>
            <a:ext cx="6335486" cy="646290"/>
          </a:xfrm>
          <a:prstGeom prst="rect">
            <a:avLst/>
          </a:prstGeom>
          <a:solidFill>
            <a:srgbClr val="FFF2CC"/>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अपने बैच के व्हाट्सएप ग्रुप में शामिल होकर अपने संदेहों का समाधान </a:t>
            </a:r>
            <a:r>
              <a:rPr lang="en-US" sz="1800" b="1" dirty="0" err="1">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करें</a:t>
            </a:r>
            <a:r>
              <a:rPr lang="en-US" sz="18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a:t>
            </a:r>
            <a:r>
              <a:rPr lang="hi-IN" sz="1800" b="1" dirty="0">
                <a:solidFill>
                  <a:schemeClr val="dk1"/>
                </a:solidFill>
                <a:latin typeface="Nirmala UI" panose="020B0502040204020203" pitchFamily="34" charset="0"/>
                <a:ea typeface="Nirmala UI" panose="020B0502040204020203" pitchFamily="34" charset="0"/>
                <a:cs typeface="Nirmala UI" panose="020B0502040204020203" pitchFamily="34" charset="0"/>
                <a:sym typeface="Calibri"/>
              </a:rPr>
              <a:t>  </a:t>
            </a:r>
            <a:endParaRPr lang="hi-IN" dirty="0">
              <a:highlight>
                <a:srgbClr val="FF0000"/>
              </a:highligh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37785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55"/>
          <p:cNvSpPr txBox="1">
            <a:spLocks noGrp="1"/>
          </p:cNvSpPr>
          <p:nvPr>
            <p:ph type="title"/>
          </p:nvPr>
        </p:nvSpPr>
        <p:spPr>
          <a:xfrm>
            <a:off x="2245178" y="2930979"/>
            <a:ext cx="7233557" cy="74521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800"/>
              <a:buFont typeface="Calibri"/>
              <a:buNone/>
            </a:pPr>
            <a:r>
              <a:rPr lang="hi-IN" dirty="0"/>
              <a:t>कोई सवाल </a:t>
            </a:r>
            <a:r>
              <a:rPr lang="en-US" dirty="0"/>
              <a:t>?</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5B35-922C-6693-B7D2-0D21EC1F86D8}"/>
              </a:ext>
            </a:extLst>
          </p:cNvPr>
          <p:cNvSpPr>
            <a:spLocks noGrp="1"/>
          </p:cNvSpPr>
          <p:nvPr>
            <p:ph type="ctrTitle"/>
          </p:nvPr>
        </p:nvSpPr>
        <p:spPr>
          <a:xfrm>
            <a:off x="1145197" y="3970462"/>
            <a:ext cx="9514113" cy="732466"/>
          </a:xfrm>
        </p:spPr>
        <p:txBody>
          <a:bodyPr/>
          <a:lstStyle/>
          <a:p>
            <a:r>
              <a:rPr lang="hi-IN" dirty="0">
                <a:solidFill>
                  <a:srgbClr val="002060"/>
                </a:solidFill>
                <a:latin typeface="Nirmala UI" panose="020B0502040204020203" pitchFamily="34" charset="0"/>
                <a:ea typeface="Nirmala UI" panose="020B0502040204020203" pitchFamily="34" charset="0"/>
                <a:cs typeface="Nirmala UI" panose="020B0502040204020203" pitchFamily="34" charset="0"/>
              </a:rPr>
              <a:t>धन्यवाद</a:t>
            </a:r>
            <a:endParaRPr lang="en-IN" dirty="0">
              <a:solidFill>
                <a:srgbClr val="002060"/>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15" name="Picture 14" descr="A qr code with a logo&#10;&#10;AI-generated content may be incorrect.">
            <a:extLst>
              <a:ext uri="{FF2B5EF4-FFF2-40B4-BE49-F238E27FC236}">
                <a16:creationId xmlns:a16="http://schemas.microsoft.com/office/drawing/2014/main" id="{73A42FD6-58B0-A88F-6F92-C94BA1D76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2648" y="4861538"/>
            <a:ext cx="939209" cy="939209"/>
          </a:xfrm>
          <a:prstGeom prst="rect">
            <a:avLst/>
          </a:prstGeom>
        </p:spPr>
      </p:pic>
      <p:sp>
        <p:nvSpPr>
          <p:cNvPr id="21" name="TextBox 20">
            <a:extLst>
              <a:ext uri="{FF2B5EF4-FFF2-40B4-BE49-F238E27FC236}">
                <a16:creationId xmlns:a16="http://schemas.microsoft.com/office/drawing/2014/main" id="{D1CC9FE2-3D67-C630-511B-B10D05081E11}"/>
              </a:ext>
            </a:extLst>
          </p:cNvPr>
          <p:cNvSpPr txBox="1"/>
          <p:nvPr/>
        </p:nvSpPr>
        <p:spPr>
          <a:xfrm>
            <a:off x="4585277" y="5800747"/>
            <a:ext cx="291511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latin typeface="Nirmala UI" panose="020B0502040204020203" pitchFamily="34" charset="0"/>
                <a:ea typeface="Nirmala UI" panose="020B0502040204020203" pitchFamily="34" charset="0"/>
                <a:cs typeface="Nirmala UI" panose="020B0502040204020203" pitchFamily="34" charset="0"/>
              </a:rPr>
              <a:t>Follow us @</a:t>
            </a:r>
            <a:r>
              <a:rPr lang="en-IN" b="1" dirty="0">
                <a:latin typeface="Nirmala UI" panose="020B0502040204020203" pitchFamily="34" charset="0"/>
                <a:ea typeface="Nirmala UI" panose="020B0502040204020203" pitchFamily="34" charset="0"/>
                <a:cs typeface="Nirmala UI" panose="020B0502040204020203" pitchFamily="34" charset="0"/>
              </a:rPr>
              <a:t>censusindia2027</a:t>
            </a:r>
            <a:endParaRPr lang="en-IN" b="1" i="1"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91514007"/>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BA7DE2A-D537-4DAA-A0B3-57D2DC7673F7}">
  <we:reference id="wa200008583" version="1.0.0.1" store="en-US" storeType="OMEX"/>
  <we:alternateReferences>
    <we:reference id="WA200008583"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12546</TotalTime>
  <Words>1942</Words>
  <Application>Microsoft Office PowerPoint</Application>
  <PresentationFormat>Widescreen</PresentationFormat>
  <Paragraphs>222</Paragraphs>
  <Slides>26</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Arial Narrow</vt:lpstr>
      <vt:lpstr>Calibri</vt:lpstr>
      <vt:lpstr>Cambria</vt:lpstr>
      <vt:lpstr>IBM Plex Sans ExtraLight</vt:lpstr>
      <vt:lpstr>Mangal</vt:lpstr>
      <vt:lpstr>Nirmala UI</vt:lpstr>
      <vt:lpstr>Verdana</vt:lpstr>
      <vt:lpstr>Wingdings</vt:lpstr>
      <vt:lpstr>3_Custom Design</vt:lpstr>
      <vt:lpstr>जनगणना 2027 का परिचय  प्रगणकों और पर्यवेक्षकों के प्रशिक्षण की विधि</vt:lpstr>
      <vt:lpstr>सत्र का उद्देश्य</vt:lpstr>
      <vt:lpstr>PowerPoint Presentation</vt:lpstr>
      <vt:lpstr>एक गौरवशाली विरासत, एक डिजिटल भविष्य</vt:lpstr>
      <vt:lpstr>डिजिटल माध्यम से जनगणना  के लाभ </vt:lpstr>
      <vt:lpstr>भारत का भविष्य आपके हाथों में है।</vt:lpstr>
      <vt:lpstr>जनगणना (Census) क्या है ?</vt:lpstr>
      <vt:lpstr>विकास के लिए डेटा</vt:lpstr>
      <vt:lpstr>जनगणना के आंकड़ों का उपयोग</vt:lpstr>
      <vt:lpstr>आपका मिशन :</vt:lpstr>
      <vt:lpstr>जनगणना का पहला चरण </vt:lpstr>
      <vt:lpstr>जनगणना का द्वितीय चरण </vt:lpstr>
      <vt:lpstr>डेटा संग्रहण और जाँच की प्रक्रिया </vt:lpstr>
      <vt:lpstr>जनगणना 2027 में स्व-गणना (Self-Enumeration) का विकल्प  </vt:lpstr>
      <vt:lpstr>एक सफल मिशन की तैयारी</vt:lpstr>
      <vt:lpstr>प्रगणक और पर्यवेक्षक: कार्य प्रवाह (Work Flow)</vt:lpstr>
      <vt:lpstr>प्रगणकों के मुख्य कर्तव्य</vt:lpstr>
      <vt:lpstr>पर्यवेक्षकों के मुख्य कर्तव्य</vt:lpstr>
      <vt:lpstr> </vt:lpstr>
      <vt:lpstr> </vt:lpstr>
      <vt:lpstr> </vt:lpstr>
      <vt:lpstr> </vt:lpstr>
      <vt:lpstr>PowerPoint Presentation</vt:lpstr>
      <vt:lpstr> </vt:lpstr>
      <vt:lpstr>कोई सवाल ?</vt:lpstr>
      <vt:lpstr>धन्यवाद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Sanjib Pradhan</dc:creator>
  <cp:keywords>Cen2021</cp:keywords>
  <cp:lastModifiedBy>admin</cp:lastModifiedBy>
  <cp:revision>2115</cp:revision>
  <cp:lastPrinted>2025-05-14T10:17:11Z</cp:lastPrinted>
  <dcterms:created xsi:type="dcterms:W3CDTF">2020-02-29T03:41:00Z</dcterms:created>
  <dcterms:modified xsi:type="dcterms:W3CDTF">2026-03-21T07:27:35Z</dcterms:modified>
  <cp:category>HLO</cp:category>
</cp:coreProperties>
</file>